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Caveat"/>
      <p:regular r:id="rId13"/>
      <p:bold r:id="rId14"/>
    </p:embeddedFont>
    <p:embeddedFont>
      <p:font typeface="Nunito"/>
      <p:regular r:id="rId15"/>
      <p:bold r:id="rId16"/>
      <p:italic r:id="rId17"/>
      <p:bold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h+CmqhnMvHx6Y5g4gWgIprNlzvF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Caveat-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regular.fntdata"/><Relationship Id="rId14" Type="http://schemas.openxmlformats.org/officeDocument/2006/relationships/font" Target="fonts/Caveat-bold.fntdata"/><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font" Target="fonts/Nunit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13fc17c4a69_0_28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13fc17c4a69_0_2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fdc1c1e39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fdc1c1e39c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13fc17c4a69_0_12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13fc17c4a69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13fc17c4a69_0_13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13fc17c4a69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3fc17c4a69_0_13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3fc17c4a69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3fc17c4a69_0_14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13fc17c4a69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13fc17c4a69_0_14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13fc17c4a69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g13fc17c4a69_0_157"/>
          <p:cNvSpPr/>
          <p:nvPr/>
        </p:nvSpPr>
        <p:spPr>
          <a:xfrm>
            <a:off x="41" y="3766000"/>
            <a:ext cx="9827100" cy="3092100"/>
          </a:xfrm>
          <a:prstGeom prst="rtTriangle">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 name="Google Shape;11;g13fc17c4a69_0_157"/>
          <p:cNvSpPr/>
          <p:nvPr/>
        </p:nvSpPr>
        <p:spPr>
          <a:xfrm flipH="1">
            <a:off x="4776900" y="2067600"/>
            <a:ext cx="7415100" cy="47904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 name="Google Shape;12;g13fc17c4a69_0_157"/>
          <p:cNvSpPr/>
          <p:nvPr/>
        </p:nvSpPr>
        <p:spPr>
          <a:xfrm rot="10800000">
            <a:off x="6745206" y="-100"/>
            <a:ext cx="5446800" cy="27369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 name="Google Shape;13;g13fc17c4a69_0_157"/>
          <p:cNvSpPr/>
          <p:nvPr/>
        </p:nvSpPr>
        <p:spPr>
          <a:xfrm>
            <a:off x="271033"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4" name="Google Shape;14;g13fc17c4a69_0_157"/>
          <p:cNvGrpSpPr/>
          <p:nvPr/>
        </p:nvGrpSpPr>
        <p:grpSpPr>
          <a:xfrm>
            <a:off x="340259" y="790"/>
            <a:ext cx="3000409" cy="1392365"/>
            <a:chOff x="255200" y="592"/>
            <a:chExt cx="2250363" cy="1044300"/>
          </a:xfrm>
        </p:grpSpPr>
        <p:sp>
          <p:nvSpPr>
            <p:cNvPr id="15" name="Google Shape;15;g13fc17c4a69_0_157"/>
            <p:cNvSpPr/>
            <p:nvPr/>
          </p:nvSpPr>
          <p:spPr>
            <a:xfrm>
              <a:off x="764063"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 name="Google Shape;16;g13fc17c4a69_0_157"/>
            <p:cNvSpPr/>
            <p:nvPr/>
          </p:nvSpPr>
          <p:spPr>
            <a:xfrm>
              <a:off x="509632"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 name="Google Shape;17;g13fc17c4a69_0_157"/>
            <p:cNvSpPr/>
            <p:nvPr/>
          </p:nvSpPr>
          <p:spPr>
            <a:xfrm>
              <a:off x="255200" y="592"/>
              <a:ext cx="1741500" cy="10443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8" name="Google Shape;18;g13fc17c4a69_0_157"/>
          <p:cNvGrpSpPr/>
          <p:nvPr/>
        </p:nvGrpSpPr>
        <p:grpSpPr>
          <a:xfrm>
            <a:off x="1207163" y="790"/>
            <a:ext cx="3000409" cy="1392365"/>
            <a:chOff x="905395" y="592"/>
            <a:chExt cx="2250363" cy="1044300"/>
          </a:xfrm>
        </p:grpSpPr>
        <p:sp>
          <p:nvSpPr>
            <p:cNvPr id="19" name="Google Shape;19;g13fc17c4a69_0_157"/>
            <p:cNvSpPr/>
            <p:nvPr/>
          </p:nvSpPr>
          <p:spPr>
            <a:xfrm>
              <a:off x="1414258"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 name="Google Shape;20;g13fc17c4a69_0_157"/>
            <p:cNvSpPr/>
            <p:nvPr/>
          </p:nvSpPr>
          <p:spPr>
            <a:xfrm>
              <a:off x="1159826"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 name="Google Shape;21;g13fc17c4a69_0_157"/>
            <p:cNvSpPr/>
            <p:nvPr/>
          </p:nvSpPr>
          <p:spPr>
            <a:xfrm>
              <a:off x="905395" y="592"/>
              <a:ext cx="1741500" cy="1044300"/>
            </a:xfrm>
            <a:prstGeom prst="parallelogram">
              <a:avLst>
                <a:gd fmla="val 153193"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2" name="Google Shape;22;g13fc17c4a69_0_157"/>
          <p:cNvGrpSpPr/>
          <p:nvPr/>
        </p:nvGrpSpPr>
        <p:grpSpPr>
          <a:xfrm>
            <a:off x="9409957" y="6784"/>
            <a:ext cx="2468376" cy="1002839"/>
            <a:chOff x="6917201" y="0"/>
            <a:chExt cx="2227777" cy="863400"/>
          </a:xfrm>
        </p:grpSpPr>
        <p:sp>
          <p:nvSpPr>
            <p:cNvPr id="23" name="Google Shape;23;g13fc17c4a69_0_157"/>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 name="Google Shape;24;g13fc17c4a69_0_157"/>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 name="Google Shape;25;g13fc17c4a69_0_157"/>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6" name="Google Shape;26;g13fc17c4a69_0_157"/>
          <p:cNvGrpSpPr/>
          <p:nvPr/>
        </p:nvGrpSpPr>
        <p:grpSpPr>
          <a:xfrm>
            <a:off x="8737606" y="5623802"/>
            <a:ext cx="3185498" cy="1234317"/>
            <a:chOff x="6917201" y="0"/>
            <a:chExt cx="2227777" cy="863400"/>
          </a:xfrm>
        </p:grpSpPr>
        <p:sp>
          <p:nvSpPr>
            <p:cNvPr id="27" name="Google Shape;27;g13fc17c4a69_0_157"/>
            <p:cNvSpPr/>
            <p:nvPr/>
          </p:nvSpPr>
          <p:spPr>
            <a:xfrm>
              <a:off x="7641677"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8" name="Google Shape;28;g13fc17c4a69_0_157"/>
            <p:cNvSpPr/>
            <p:nvPr/>
          </p:nvSpPr>
          <p:spPr>
            <a:xfrm>
              <a:off x="7279439"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9" name="Google Shape;29;g13fc17c4a69_0_157"/>
            <p:cNvSpPr/>
            <p:nvPr/>
          </p:nvSpPr>
          <p:spPr>
            <a:xfrm>
              <a:off x="6917201" y="0"/>
              <a:ext cx="1503300" cy="863400"/>
            </a:xfrm>
            <a:prstGeom prst="parallelogram">
              <a:avLst>
                <a:gd fmla="val 158024"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30" name="Google Shape;30;g13fc17c4a69_0_157"/>
          <p:cNvGrpSpPr/>
          <p:nvPr/>
        </p:nvGrpSpPr>
        <p:grpSpPr>
          <a:xfrm>
            <a:off x="265762" y="5407536"/>
            <a:ext cx="3727293" cy="1444382"/>
            <a:chOff x="6917201" y="0"/>
            <a:chExt cx="2227777" cy="863400"/>
          </a:xfrm>
        </p:grpSpPr>
        <p:sp>
          <p:nvSpPr>
            <p:cNvPr id="31" name="Google Shape;31;g13fc17c4a69_0_157"/>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2" name="Google Shape;32;g13fc17c4a69_0_157"/>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3" name="Google Shape;33;g13fc17c4a69_0_157"/>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34" name="Google Shape;34;g13fc17c4a69_0_157"/>
          <p:cNvSpPr txBox="1"/>
          <p:nvPr>
            <p:ph type="ctrTitle"/>
          </p:nvPr>
        </p:nvSpPr>
        <p:spPr>
          <a:xfrm>
            <a:off x="2478271" y="2430444"/>
            <a:ext cx="7148400" cy="19308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5100"/>
              <a:buNone/>
              <a:defRPr sz="5100"/>
            </a:lvl1pPr>
            <a:lvl2pPr lvl="1" algn="ctr">
              <a:spcBef>
                <a:spcPts val="0"/>
              </a:spcBef>
              <a:spcAft>
                <a:spcPts val="0"/>
              </a:spcAft>
              <a:buSzPts val="5100"/>
              <a:buNone/>
              <a:defRPr sz="5100"/>
            </a:lvl2pPr>
            <a:lvl3pPr lvl="2" algn="ctr">
              <a:spcBef>
                <a:spcPts val="0"/>
              </a:spcBef>
              <a:spcAft>
                <a:spcPts val="0"/>
              </a:spcAft>
              <a:buSzPts val="5100"/>
              <a:buNone/>
              <a:defRPr sz="5100"/>
            </a:lvl3pPr>
            <a:lvl4pPr lvl="3" algn="ctr">
              <a:spcBef>
                <a:spcPts val="0"/>
              </a:spcBef>
              <a:spcAft>
                <a:spcPts val="0"/>
              </a:spcAft>
              <a:buSzPts val="5100"/>
              <a:buNone/>
              <a:defRPr sz="5100"/>
            </a:lvl4pPr>
            <a:lvl5pPr lvl="4" algn="ctr">
              <a:spcBef>
                <a:spcPts val="0"/>
              </a:spcBef>
              <a:spcAft>
                <a:spcPts val="0"/>
              </a:spcAft>
              <a:buSzPts val="5100"/>
              <a:buNone/>
              <a:defRPr sz="5100"/>
            </a:lvl5pPr>
            <a:lvl6pPr lvl="5" algn="ctr">
              <a:spcBef>
                <a:spcPts val="0"/>
              </a:spcBef>
              <a:spcAft>
                <a:spcPts val="0"/>
              </a:spcAft>
              <a:buSzPts val="5100"/>
              <a:buNone/>
              <a:defRPr sz="5100"/>
            </a:lvl6pPr>
            <a:lvl7pPr lvl="6" algn="ctr">
              <a:spcBef>
                <a:spcPts val="0"/>
              </a:spcBef>
              <a:spcAft>
                <a:spcPts val="0"/>
              </a:spcAft>
              <a:buSzPts val="5100"/>
              <a:buNone/>
              <a:defRPr sz="5100"/>
            </a:lvl7pPr>
            <a:lvl8pPr lvl="7" algn="ctr">
              <a:spcBef>
                <a:spcPts val="0"/>
              </a:spcBef>
              <a:spcAft>
                <a:spcPts val="0"/>
              </a:spcAft>
              <a:buSzPts val="5100"/>
              <a:buNone/>
              <a:defRPr sz="5100"/>
            </a:lvl8pPr>
            <a:lvl9pPr lvl="8" algn="ctr">
              <a:spcBef>
                <a:spcPts val="0"/>
              </a:spcBef>
              <a:spcAft>
                <a:spcPts val="0"/>
              </a:spcAft>
              <a:buSzPts val="5100"/>
              <a:buNone/>
              <a:defRPr sz="5100"/>
            </a:lvl9pPr>
          </a:lstStyle>
          <a:p/>
        </p:txBody>
      </p:sp>
      <p:sp>
        <p:nvSpPr>
          <p:cNvPr id="35" name="Google Shape;35;g13fc17c4a69_0_157"/>
          <p:cNvSpPr txBox="1"/>
          <p:nvPr>
            <p:ph idx="1" type="subTitle"/>
          </p:nvPr>
        </p:nvSpPr>
        <p:spPr>
          <a:xfrm>
            <a:off x="2478267" y="4550878"/>
            <a:ext cx="7148400" cy="696900"/>
          </a:xfrm>
          <a:prstGeom prst="rect">
            <a:avLst/>
          </a:prstGeom>
        </p:spPr>
        <p:txBody>
          <a:bodyPr anchorCtr="0" anchor="t" bIns="121900" lIns="121900" spcFirstLastPara="1" rIns="121900" wrap="square" tIns="121900">
            <a:normAutofit/>
          </a:bodyPr>
          <a:lstStyle>
            <a:lvl1pPr lvl="0" algn="ctr">
              <a:lnSpc>
                <a:spcPct val="100000"/>
              </a:lnSpc>
              <a:spcBef>
                <a:spcPts val="0"/>
              </a:spcBef>
              <a:spcAft>
                <a:spcPts val="0"/>
              </a:spcAft>
              <a:buClr>
                <a:schemeClr val="lt1"/>
              </a:buClr>
              <a:buSzPts val="2100"/>
              <a:buNone/>
              <a:defRPr sz="2100">
                <a:solidFill>
                  <a:schemeClr val="lt1"/>
                </a:solidFill>
              </a:defRPr>
            </a:lvl1pPr>
            <a:lvl2pPr lvl="1" algn="ctr">
              <a:lnSpc>
                <a:spcPct val="100000"/>
              </a:lnSpc>
              <a:spcBef>
                <a:spcPts val="0"/>
              </a:spcBef>
              <a:spcAft>
                <a:spcPts val="0"/>
              </a:spcAft>
              <a:buClr>
                <a:schemeClr val="lt1"/>
              </a:buClr>
              <a:buSzPts val="2100"/>
              <a:buNone/>
              <a:defRPr sz="2100">
                <a:solidFill>
                  <a:schemeClr val="lt1"/>
                </a:solidFill>
              </a:defRPr>
            </a:lvl2pPr>
            <a:lvl3pPr lvl="2" algn="ctr">
              <a:lnSpc>
                <a:spcPct val="100000"/>
              </a:lnSpc>
              <a:spcBef>
                <a:spcPts val="0"/>
              </a:spcBef>
              <a:spcAft>
                <a:spcPts val="0"/>
              </a:spcAft>
              <a:buClr>
                <a:schemeClr val="lt1"/>
              </a:buClr>
              <a:buSzPts val="2100"/>
              <a:buNone/>
              <a:defRPr sz="2100">
                <a:solidFill>
                  <a:schemeClr val="lt1"/>
                </a:solidFill>
              </a:defRPr>
            </a:lvl3pPr>
            <a:lvl4pPr lvl="3" algn="ctr">
              <a:lnSpc>
                <a:spcPct val="100000"/>
              </a:lnSpc>
              <a:spcBef>
                <a:spcPts val="0"/>
              </a:spcBef>
              <a:spcAft>
                <a:spcPts val="0"/>
              </a:spcAft>
              <a:buClr>
                <a:schemeClr val="lt1"/>
              </a:buClr>
              <a:buSzPts val="2100"/>
              <a:buNone/>
              <a:defRPr sz="2100">
                <a:solidFill>
                  <a:schemeClr val="lt1"/>
                </a:solidFill>
              </a:defRPr>
            </a:lvl4pPr>
            <a:lvl5pPr lvl="4" algn="ctr">
              <a:lnSpc>
                <a:spcPct val="100000"/>
              </a:lnSpc>
              <a:spcBef>
                <a:spcPts val="0"/>
              </a:spcBef>
              <a:spcAft>
                <a:spcPts val="0"/>
              </a:spcAft>
              <a:buClr>
                <a:schemeClr val="lt1"/>
              </a:buClr>
              <a:buSzPts val="2100"/>
              <a:buNone/>
              <a:defRPr sz="2100">
                <a:solidFill>
                  <a:schemeClr val="lt1"/>
                </a:solidFill>
              </a:defRPr>
            </a:lvl5pPr>
            <a:lvl6pPr lvl="5" algn="ctr">
              <a:lnSpc>
                <a:spcPct val="100000"/>
              </a:lnSpc>
              <a:spcBef>
                <a:spcPts val="0"/>
              </a:spcBef>
              <a:spcAft>
                <a:spcPts val="0"/>
              </a:spcAft>
              <a:buClr>
                <a:schemeClr val="lt1"/>
              </a:buClr>
              <a:buSzPts val="2100"/>
              <a:buNone/>
              <a:defRPr sz="2100">
                <a:solidFill>
                  <a:schemeClr val="lt1"/>
                </a:solidFill>
              </a:defRPr>
            </a:lvl6pPr>
            <a:lvl7pPr lvl="6" algn="ctr">
              <a:lnSpc>
                <a:spcPct val="100000"/>
              </a:lnSpc>
              <a:spcBef>
                <a:spcPts val="0"/>
              </a:spcBef>
              <a:spcAft>
                <a:spcPts val="0"/>
              </a:spcAft>
              <a:buClr>
                <a:schemeClr val="lt1"/>
              </a:buClr>
              <a:buSzPts val="2100"/>
              <a:buNone/>
              <a:defRPr sz="2100">
                <a:solidFill>
                  <a:schemeClr val="lt1"/>
                </a:solidFill>
              </a:defRPr>
            </a:lvl7pPr>
            <a:lvl8pPr lvl="7" algn="ctr">
              <a:lnSpc>
                <a:spcPct val="100000"/>
              </a:lnSpc>
              <a:spcBef>
                <a:spcPts val="0"/>
              </a:spcBef>
              <a:spcAft>
                <a:spcPts val="0"/>
              </a:spcAft>
              <a:buClr>
                <a:schemeClr val="lt1"/>
              </a:buClr>
              <a:buSzPts val="2100"/>
              <a:buNone/>
              <a:defRPr sz="2100">
                <a:solidFill>
                  <a:schemeClr val="lt1"/>
                </a:solidFill>
              </a:defRPr>
            </a:lvl8pPr>
            <a:lvl9pPr lvl="8" algn="ctr">
              <a:lnSpc>
                <a:spcPct val="100000"/>
              </a:lnSpc>
              <a:spcBef>
                <a:spcPts val="0"/>
              </a:spcBef>
              <a:spcAft>
                <a:spcPts val="0"/>
              </a:spcAft>
              <a:buClr>
                <a:schemeClr val="lt1"/>
              </a:buClr>
              <a:buSzPts val="2100"/>
              <a:buNone/>
              <a:defRPr sz="2100">
                <a:solidFill>
                  <a:schemeClr val="lt1"/>
                </a:solidFill>
              </a:defRPr>
            </a:lvl9pPr>
          </a:lstStyle>
          <a:p/>
        </p:txBody>
      </p:sp>
      <p:sp>
        <p:nvSpPr>
          <p:cNvPr id="36" name="Google Shape;36;g13fc17c4a69_0_157"/>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g13fc17c4a69_0_257"/>
          <p:cNvSpPr/>
          <p:nvPr/>
        </p:nvSpPr>
        <p:spPr>
          <a:xfrm flipH="1">
            <a:off x="7425600" y="3778767"/>
            <a:ext cx="4766400" cy="3079200"/>
          </a:xfrm>
          <a:prstGeom prst="rtTriangl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111" name="Google Shape;111;g13fc17c4a69_0_257"/>
          <p:cNvGrpSpPr/>
          <p:nvPr/>
        </p:nvGrpSpPr>
        <p:grpSpPr>
          <a:xfrm>
            <a:off x="7945629" y="5492768"/>
            <a:ext cx="3361269" cy="1365553"/>
            <a:chOff x="6917201" y="0"/>
            <a:chExt cx="2227777" cy="863400"/>
          </a:xfrm>
        </p:grpSpPr>
        <p:sp>
          <p:nvSpPr>
            <p:cNvPr id="112" name="Google Shape;112;g13fc17c4a69_0_257"/>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3" name="Google Shape;113;g13fc17c4a69_0_257"/>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4" name="Google Shape;114;g13fc17c4a69_0_257"/>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15" name="Google Shape;115;g13fc17c4a69_0_257"/>
          <p:cNvGrpSpPr/>
          <p:nvPr/>
        </p:nvGrpSpPr>
        <p:grpSpPr>
          <a:xfrm>
            <a:off x="265762" y="3"/>
            <a:ext cx="3727293" cy="1444382"/>
            <a:chOff x="6917201" y="0"/>
            <a:chExt cx="2227777" cy="863400"/>
          </a:xfrm>
        </p:grpSpPr>
        <p:sp>
          <p:nvSpPr>
            <p:cNvPr id="116" name="Google Shape;116;g13fc17c4a69_0_257"/>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7" name="Google Shape;117;g13fc17c4a69_0_257"/>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8" name="Google Shape;118;g13fc17c4a69_0_257"/>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19" name="Google Shape;119;g13fc17c4a69_0_257"/>
          <p:cNvSpPr txBox="1"/>
          <p:nvPr>
            <p:ph hasCustomPrompt="1" type="title"/>
          </p:nvPr>
        </p:nvSpPr>
        <p:spPr>
          <a:xfrm>
            <a:off x="1847800" y="1845133"/>
            <a:ext cx="8496300" cy="18396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dk2"/>
              </a:buClr>
              <a:buSzPts val="11500"/>
              <a:buNone/>
              <a:defRPr sz="11500">
                <a:solidFill>
                  <a:schemeClr val="dk2"/>
                </a:solidFill>
              </a:defRPr>
            </a:lvl1pPr>
            <a:lvl2pPr lvl="1" algn="ctr">
              <a:spcBef>
                <a:spcPts val="0"/>
              </a:spcBef>
              <a:spcAft>
                <a:spcPts val="0"/>
              </a:spcAft>
              <a:buClr>
                <a:schemeClr val="dk2"/>
              </a:buClr>
              <a:buSzPts val="11500"/>
              <a:buNone/>
              <a:defRPr sz="11500">
                <a:solidFill>
                  <a:schemeClr val="dk2"/>
                </a:solidFill>
              </a:defRPr>
            </a:lvl2pPr>
            <a:lvl3pPr lvl="2" algn="ctr">
              <a:spcBef>
                <a:spcPts val="0"/>
              </a:spcBef>
              <a:spcAft>
                <a:spcPts val="0"/>
              </a:spcAft>
              <a:buClr>
                <a:schemeClr val="dk2"/>
              </a:buClr>
              <a:buSzPts val="11500"/>
              <a:buNone/>
              <a:defRPr sz="11500">
                <a:solidFill>
                  <a:schemeClr val="dk2"/>
                </a:solidFill>
              </a:defRPr>
            </a:lvl3pPr>
            <a:lvl4pPr lvl="3" algn="ctr">
              <a:spcBef>
                <a:spcPts val="0"/>
              </a:spcBef>
              <a:spcAft>
                <a:spcPts val="0"/>
              </a:spcAft>
              <a:buClr>
                <a:schemeClr val="dk2"/>
              </a:buClr>
              <a:buSzPts val="11500"/>
              <a:buNone/>
              <a:defRPr sz="11500">
                <a:solidFill>
                  <a:schemeClr val="dk2"/>
                </a:solidFill>
              </a:defRPr>
            </a:lvl4pPr>
            <a:lvl5pPr lvl="4" algn="ctr">
              <a:spcBef>
                <a:spcPts val="0"/>
              </a:spcBef>
              <a:spcAft>
                <a:spcPts val="0"/>
              </a:spcAft>
              <a:buClr>
                <a:schemeClr val="dk2"/>
              </a:buClr>
              <a:buSzPts val="11500"/>
              <a:buNone/>
              <a:defRPr sz="11500">
                <a:solidFill>
                  <a:schemeClr val="dk2"/>
                </a:solidFill>
              </a:defRPr>
            </a:lvl5pPr>
            <a:lvl6pPr lvl="5" algn="ctr">
              <a:spcBef>
                <a:spcPts val="0"/>
              </a:spcBef>
              <a:spcAft>
                <a:spcPts val="0"/>
              </a:spcAft>
              <a:buClr>
                <a:schemeClr val="dk2"/>
              </a:buClr>
              <a:buSzPts val="11500"/>
              <a:buNone/>
              <a:defRPr sz="11500">
                <a:solidFill>
                  <a:schemeClr val="dk2"/>
                </a:solidFill>
              </a:defRPr>
            </a:lvl6pPr>
            <a:lvl7pPr lvl="6" algn="ctr">
              <a:spcBef>
                <a:spcPts val="0"/>
              </a:spcBef>
              <a:spcAft>
                <a:spcPts val="0"/>
              </a:spcAft>
              <a:buClr>
                <a:schemeClr val="dk2"/>
              </a:buClr>
              <a:buSzPts val="11500"/>
              <a:buNone/>
              <a:defRPr sz="11500">
                <a:solidFill>
                  <a:schemeClr val="dk2"/>
                </a:solidFill>
              </a:defRPr>
            </a:lvl7pPr>
            <a:lvl8pPr lvl="7" algn="ctr">
              <a:spcBef>
                <a:spcPts val="0"/>
              </a:spcBef>
              <a:spcAft>
                <a:spcPts val="0"/>
              </a:spcAft>
              <a:buClr>
                <a:schemeClr val="dk2"/>
              </a:buClr>
              <a:buSzPts val="11500"/>
              <a:buNone/>
              <a:defRPr sz="11500">
                <a:solidFill>
                  <a:schemeClr val="dk2"/>
                </a:solidFill>
              </a:defRPr>
            </a:lvl8pPr>
            <a:lvl9pPr lvl="8" algn="ctr">
              <a:spcBef>
                <a:spcPts val="0"/>
              </a:spcBef>
              <a:spcAft>
                <a:spcPts val="0"/>
              </a:spcAft>
              <a:buClr>
                <a:schemeClr val="dk2"/>
              </a:buClr>
              <a:buSzPts val="11500"/>
              <a:buNone/>
              <a:defRPr sz="11500">
                <a:solidFill>
                  <a:schemeClr val="dk2"/>
                </a:solidFill>
              </a:defRPr>
            </a:lvl9pPr>
          </a:lstStyle>
          <a:p>
            <a:r>
              <a:t>xx%</a:t>
            </a:r>
          </a:p>
        </p:txBody>
      </p:sp>
      <p:sp>
        <p:nvSpPr>
          <p:cNvPr id="120" name="Google Shape;120;g13fc17c4a69_0_257"/>
          <p:cNvSpPr txBox="1"/>
          <p:nvPr>
            <p:ph idx="1" type="body"/>
          </p:nvPr>
        </p:nvSpPr>
        <p:spPr>
          <a:xfrm>
            <a:off x="1847800" y="3818467"/>
            <a:ext cx="8496300" cy="854700"/>
          </a:xfrm>
          <a:prstGeom prst="rect">
            <a:avLst/>
          </a:prstGeom>
        </p:spPr>
        <p:txBody>
          <a:bodyPr anchorCtr="0" anchor="t" bIns="121900" lIns="121900" spcFirstLastPara="1" rIns="121900" wrap="square" tIns="121900">
            <a:normAutofit/>
          </a:bodyPr>
          <a:lstStyle>
            <a:lvl1pPr indent="-336550" lvl="0" marL="457200" algn="ctr">
              <a:spcBef>
                <a:spcPts val="0"/>
              </a:spcBef>
              <a:spcAft>
                <a:spcPts val="0"/>
              </a:spcAft>
              <a:buSzPts val="1700"/>
              <a:buChar char="●"/>
              <a:defRPr/>
            </a:lvl1pPr>
            <a:lvl2pPr indent="-323850" lvl="1" marL="914400" algn="ctr">
              <a:spcBef>
                <a:spcPts val="0"/>
              </a:spcBef>
              <a:spcAft>
                <a:spcPts val="0"/>
              </a:spcAft>
              <a:buSzPts val="1500"/>
              <a:buChar char="○"/>
              <a:defRPr/>
            </a:lvl2pPr>
            <a:lvl3pPr indent="-323850" lvl="2" marL="1371600" algn="ctr">
              <a:spcBef>
                <a:spcPts val="0"/>
              </a:spcBef>
              <a:spcAft>
                <a:spcPts val="0"/>
              </a:spcAft>
              <a:buSzPts val="1500"/>
              <a:buChar char="■"/>
              <a:defRPr/>
            </a:lvl3pPr>
            <a:lvl4pPr indent="-323850" lvl="3" marL="1828800" algn="ctr">
              <a:spcBef>
                <a:spcPts val="0"/>
              </a:spcBef>
              <a:spcAft>
                <a:spcPts val="0"/>
              </a:spcAft>
              <a:buSzPts val="1500"/>
              <a:buChar char="●"/>
              <a:defRPr/>
            </a:lvl4pPr>
            <a:lvl5pPr indent="-323850" lvl="4" marL="2286000" algn="ctr">
              <a:spcBef>
                <a:spcPts val="0"/>
              </a:spcBef>
              <a:spcAft>
                <a:spcPts val="0"/>
              </a:spcAft>
              <a:buSzPts val="1500"/>
              <a:buChar char="○"/>
              <a:defRPr/>
            </a:lvl5pPr>
            <a:lvl6pPr indent="-323850" lvl="5" marL="2743200" algn="ctr">
              <a:spcBef>
                <a:spcPts val="0"/>
              </a:spcBef>
              <a:spcAft>
                <a:spcPts val="0"/>
              </a:spcAft>
              <a:buSzPts val="1500"/>
              <a:buChar char="■"/>
              <a:defRPr/>
            </a:lvl6pPr>
            <a:lvl7pPr indent="-323850" lvl="6" marL="3200400" algn="ctr">
              <a:spcBef>
                <a:spcPts val="0"/>
              </a:spcBef>
              <a:spcAft>
                <a:spcPts val="0"/>
              </a:spcAft>
              <a:buSzPts val="1500"/>
              <a:buChar char="●"/>
              <a:defRPr/>
            </a:lvl7pPr>
            <a:lvl8pPr indent="-323850" lvl="7" marL="3657600" algn="ctr">
              <a:spcBef>
                <a:spcPts val="0"/>
              </a:spcBef>
              <a:spcAft>
                <a:spcPts val="0"/>
              </a:spcAft>
              <a:buSzPts val="1500"/>
              <a:buChar char="○"/>
              <a:defRPr/>
            </a:lvl8pPr>
            <a:lvl9pPr indent="-323850" lvl="8" marL="4114800" algn="ctr">
              <a:spcBef>
                <a:spcPts val="0"/>
              </a:spcBef>
              <a:spcAft>
                <a:spcPts val="0"/>
              </a:spcAft>
              <a:buSzPts val="1500"/>
              <a:buChar char="■"/>
              <a:defRPr/>
            </a:lvl9pPr>
          </a:lstStyle>
          <a:p/>
        </p:txBody>
      </p:sp>
      <p:sp>
        <p:nvSpPr>
          <p:cNvPr id="121" name="Google Shape;121;g13fc17c4a69_0_257"/>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g13fc17c4a69_0_270"/>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124" name="Shape 124"/>
        <p:cNvGrpSpPr/>
        <p:nvPr/>
      </p:nvGrpSpPr>
      <p:grpSpPr>
        <a:xfrm>
          <a:off x="0" y="0"/>
          <a:ext cx="0" cy="0"/>
          <a:chOff x="0" y="0"/>
          <a:chExt cx="0" cy="0"/>
        </a:xfrm>
      </p:grpSpPr>
      <p:pic>
        <p:nvPicPr>
          <p:cNvPr descr="Celestia-R1---OverlayContentHD.png" id="125" name="Google Shape;125;g13fc17c4a69_0_272"/>
          <p:cNvPicPr preferRelativeResize="0"/>
          <p:nvPr/>
        </p:nvPicPr>
        <p:blipFill rotWithShape="1">
          <a:blip r:embed="rId2">
            <a:alphaModFix/>
          </a:blip>
          <a:srcRect b="0" l="0" r="0" t="0"/>
          <a:stretch/>
        </p:blipFill>
        <p:spPr>
          <a:xfrm>
            <a:off x="0" y="0"/>
            <a:ext cx="12188827" cy="6856215"/>
          </a:xfrm>
          <a:prstGeom prst="rect">
            <a:avLst/>
          </a:prstGeom>
          <a:noFill/>
          <a:ln>
            <a:noFill/>
          </a:ln>
        </p:spPr>
      </p:pic>
      <p:sp>
        <p:nvSpPr>
          <p:cNvPr id="126" name="Google Shape;126;g13fc17c4a69_0_272"/>
          <p:cNvSpPr txBox="1"/>
          <p:nvPr>
            <p:ph type="title"/>
          </p:nvPr>
        </p:nvSpPr>
        <p:spPr>
          <a:xfrm>
            <a:off x="685801" y="609600"/>
            <a:ext cx="10131300" cy="1456200"/>
          </a:xfrm>
          <a:prstGeom prst="rect">
            <a:avLst/>
          </a:prstGeom>
          <a:noFill/>
          <a:ln>
            <a:noFill/>
          </a:ln>
        </p:spPr>
        <p:txBody>
          <a:bodyPr anchorCtr="0" anchor="ctr" bIns="45700" lIns="91425" spcFirstLastPara="1" rIns="91425" wrap="square" tIns="45700">
            <a:normAutofit/>
          </a:bodyPr>
          <a:lstStyle>
            <a:lvl1pPr lvl="0" rtl="0" algn="l">
              <a:spcBef>
                <a:spcPts val="0"/>
              </a:spcBef>
              <a:spcAft>
                <a:spcPts val="0"/>
              </a:spcAft>
              <a:buClr>
                <a:schemeClr val="lt1"/>
              </a:buClr>
              <a:buSzPts val="1800"/>
              <a:buNone/>
              <a:defRPr/>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127" name="Google Shape;127;g13fc17c4a69_0_272"/>
          <p:cNvSpPr txBox="1"/>
          <p:nvPr>
            <p:ph idx="1" type="body"/>
          </p:nvPr>
        </p:nvSpPr>
        <p:spPr>
          <a:xfrm>
            <a:off x="685801" y="2142067"/>
            <a:ext cx="10131300" cy="3649200"/>
          </a:xfrm>
          <a:prstGeom prst="rect">
            <a:avLst/>
          </a:prstGeom>
          <a:noFill/>
          <a:ln>
            <a:noFill/>
          </a:ln>
        </p:spPr>
        <p:txBody>
          <a:bodyPr anchorCtr="0" anchor="ctr" bIns="45700" lIns="91425" spcFirstLastPara="1" rIns="91425" wrap="square" tIns="45700">
            <a:normAutofit/>
          </a:bodyPr>
          <a:lstStyle>
            <a:lvl1pPr indent="-342900" lvl="0" marL="457200" rtl="0" algn="l">
              <a:spcBef>
                <a:spcPts val="0"/>
              </a:spcBef>
              <a:spcAft>
                <a:spcPts val="0"/>
              </a:spcAft>
              <a:buSzPts val="1800"/>
              <a:buChar char="●"/>
              <a:defRPr/>
            </a:lvl1pPr>
            <a:lvl2pPr indent="-342900" lvl="1" marL="914400" rtl="0" algn="l">
              <a:spcBef>
                <a:spcPts val="1000"/>
              </a:spcBef>
              <a:spcAft>
                <a:spcPts val="0"/>
              </a:spcAft>
              <a:buSzPts val="1800"/>
              <a:buChar char="○"/>
              <a:defRPr/>
            </a:lvl2pPr>
            <a:lvl3pPr indent="-342900" lvl="2" marL="1371600" rtl="0" algn="l">
              <a:spcBef>
                <a:spcPts val="1000"/>
              </a:spcBef>
              <a:spcAft>
                <a:spcPts val="0"/>
              </a:spcAft>
              <a:buSzPts val="1800"/>
              <a:buChar char="■"/>
              <a:defRPr/>
            </a:lvl3pPr>
            <a:lvl4pPr indent="-342900" lvl="3" marL="1828800" rtl="0" algn="l">
              <a:spcBef>
                <a:spcPts val="1000"/>
              </a:spcBef>
              <a:spcAft>
                <a:spcPts val="0"/>
              </a:spcAft>
              <a:buSzPts val="1800"/>
              <a:buChar char="●"/>
              <a:defRPr/>
            </a:lvl4pPr>
            <a:lvl5pPr indent="-342900" lvl="4" marL="2286000" rtl="0" algn="l">
              <a:spcBef>
                <a:spcPts val="1000"/>
              </a:spcBef>
              <a:spcAft>
                <a:spcPts val="0"/>
              </a:spcAft>
              <a:buSzPts val="1800"/>
              <a:buChar char="○"/>
              <a:defRPr/>
            </a:lvl5pPr>
            <a:lvl6pPr indent="-342900" lvl="5" marL="2743200" rtl="0" algn="l">
              <a:spcBef>
                <a:spcPts val="1000"/>
              </a:spcBef>
              <a:spcAft>
                <a:spcPts val="0"/>
              </a:spcAft>
              <a:buSzPts val="1800"/>
              <a:buChar char="■"/>
              <a:defRPr/>
            </a:lvl6pPr>
            <a:lvl7pPr indent="-342900" lvl="6" marL="3200400" rtl="0" algn="l">
              <a:spcBef>
                <a:spcPts val="1000"/>
              </a:spcBef>
              <a:spcAft>
                <a:spcPts val="0"/>
              </a:spcAft>
              <a:buSzPts val="1800"/>
              <a:buChar char="●"/>
              <a:defRPr/>
            </a:lvl7pPr>
            <a:lvl8pPr indent="-342900" lvl="7" marL="3657600" rtl="0" algn="l">
              <a:spcBef>
                <a:spcPts val="1000"/>
              </a:spcBef>
              <a:spcAft>
                <a:spcPts val="0"/>
              </a:spcAft>
              <a:buSzPts val="1800"/>
              <a:buChar char="○"/>
              <a:defRPr/>
            </a:lvl8pPr>
            <a:lvl9pPr indent="-342900" lvl="8" marL="4114800" rtl="0" algn="l">
              <a:spcBef>
                <a:spcPts val="1000"/>
              </a:spcBef>
              <a:spcAft>
                <a:spcPts val="1000"/>
              </a:spcAft>
              <a:buSzPts val="1800"/>
              <a:buChar char="■"/>
              <a:defRPr/>
            </a:lvl9pPr>
          </a:lstStyle>
          <a:p/>
        </p:txBody>
      </p:sp>
      <p:sp>
        <p:nvSpPr>
          <p:cNvPr id="128" name="Google Shape;128;g13fc17c4a69_0_272"/>
          <p:cNvSpPr txBox="1"/>
          <p:nvPr>
            <p:ph idx="10" type="dt"/>
          </p:nvPr>
        </p:nvSpPr>
        <p:spPr>
          <a:xfrm>
            <a:off x="8589660" y="5870575"/>
            <a:ext cx="1600200" cy="3777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29" name="Google Shape;129;g13fc17c4a69_0_272"/>
          <p:cNvSpPr txBox="1"/>
          <p:nvPr>
            <p:ph idx="11" type="ftr"/>
          </p:nvPr>
        </p:nvSpPr>
        <p:spPr>
          <a:xfrm>
            <a:off x="685800" y="5870575"/>
            <a:ext cx="7827600" cy="3777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30" name="Google Shape;130;g13fc17c4a69_0_272"/>
          <p:cNvSpPr txBox="1"/>
          <p:nvPr>
            <p:ph idx="12" type="sldNum"/>
          </p:nvPr>
        </p:nvSpPr>
        <p:spPr>
          <a:xfrm>
            <a:off x="10266060" y="5870575"/>
            <a:ext cx="551100" cy="3777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g13fc17c4a69_0_185"/>
          <p:cNvSpPr/>
          <p:nvPr/>
        </p:nvSpPr>
        <p:spPr>
          <a:xfrm flipH="1">
            <a:off x="6342900" y="3079200"/>
            <a:ext cx="5849100" cy="3778800"/>
          </a:xfrm>
          <a:prstGeom prst="rtTriangle">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39" name="Google Shape;39;g13fc17c4a69_0_185"/>
          <p:cNvGrpSpPr/>
          <p:nvPr/>
        </p:nvGrpSpPr>
        <p:grpSpPr>
          <a:xfrm>
            <a:off x="7458691" y="5281486"/>
            <a:ext cx="3880118" cy="1576482"/>
            <a:chOff x="6917201" y="0"/>
            <a:chExt cx="2227777" cy="863400"/>
          </a:xfrm>
        </p:grpSpPr>
        <p:sp>
          <p:nvSpPr>
            <p:cNvPr id="40" name="Google Shape;40;g13fc17c4a69_0_185"/>
            <p:cNvSpPr/>
            <p:nvPr/>
          </p:nvSpPr>
          <p:spPr>
            <a:xfrm>
              <a:off x="7641677"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g13fc17c4a69_0_185"/>
            <p:cNvSpPr/>
            <p:nvPr/>
          </p:nvSpPr>
          <p:spPr>
            <a:xfrm>
              <a:off x="7279439"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2" name="Google Shape;42;g13fc17c4a69_0_185"/>
            <p:cNvSpPr/>
            <p:nvPr/>
          </p:nvSpPr>
          <p:spPr>
            <a:xfrm>
              <a:off x="6917201" y="0"/>
              <a:ext cx="1503300" cy="863400"/>
            </a:xfrm>
            <a:prstGeom prst="parallelogram">
              <a:avLst>
                <a:gd fmla="val 158024" name="adj"/>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43" name="Google Shape;43;g13fc17c4a69_0_185"/>
          <p:cNvGrpSpPr/>
          <p:nvPr/>
        </p:nvGrpSpPr>
        <p:grpSpPr>
          <a:xfrm>
            <a:off x="265762" y="3"/>
            <a:ext cx="3727293" cy="1444382"/>
            <a:chOff x="6917201" y="0"/>
            <a:chExt cx="2227777" cy="863400"/>
          </a:xfrm>
        </p:grpSpPr>
        <p:sp>
          <p:nvSpPr>
            <p:cNvPr id="44" name="Google Shape;44;g13fc17c4a69_0_185"/>
            <p:cNvSpPr/>
            <p:nvPr/>
          </p:nvSpPr>
          <p:spPr>
            <a:xfrm>
              <a:off x="7641677"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5" name="Google Shape;45;g13fc17c4a69_0_185"/>
            <p:cNvSpPr/>
            <p:nvPr/>
          </p:nvSpPr>
          <p:spPr>
            <a:xfrm>
              <a:off x="7279439"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6" name="Google Shape;46;g13fc17c4a69_0_185"/>
            <p:cNvSpPr/>
            <p:nvPr/>
          </p:nvSpPr>
          <p:spPr>
            <a:xfrm>
              <a:off x="6917201" y="0"/>
              <a:ext cx="1503300" cy="863400"/>
            </a:xfrm>
            <a:prstGeom prst="parallelogram">
              <a:avLst>
                <a:gd fmla="val 158024" name="adj"/>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47" name="Google Shape;47;g13fc17c4a69_0_185"/>
          <p:cNvSpPr txBox="1"/>
          <p:nvPr>
            <p:ph type="title"/>
          </p:nvPr>
        </p:nvSpPr>
        <p:spPr>
          <a:xfrm>
            <a:off x="2518245" y="2328133"/>
            <a:ext cx="7170000" cy="2194800"/>
          </a:xfrm>
          <a:prstGeom prst="rect">
            <a:avLst/>
          </a:prstGeom>
        </p:spPr>
        <p:txBody>
          <a:bodyPr anchorCtr="0" anchor="ctr" bIns="121900" lIns="121900" spcFirstLastPara="1" rIns="121900" wrap="square" tIns="121900">
            <a:normAutofit/>
          </a:bodyPr>
          <a:lstStyle>
            <a:lvl1pPr lvl="0" algn="ctr">
              <a:spcBef>
                <a:spcPts val="0"/>
              </a:spcBef>
              <a:spcAft>
                <a:spcPts val="0"/>
              </a:spcAft>
              <a:buClr>
                <a:schemeClr val="dk2"/>
              </a:buClr>
              <a:buSzPts val="4300"/>
              <a:buNone/>
              <a:defRPr sz="4300">
                <a:solidFill>
                  <a:schemeClr val="dk2"/>
                </a:solidFill>
              </a:defRPr>
            </a:lvl1pPr>
            <a:lvl2pPr lvl="1" algn="ctr">
              <a:spcBef>
                <a:spcPts val="0"/>
              </a:spcBef>
              <a:spcAft>
                <a:spcPts val="0"/>
              </a:spcAft>
              <a:buClr>
                <a:schemeClr val="dk2"/>
              </a:buClr>
              <a:buSzPts val="4300"/>
              <a:buNone/>
              <a:defRPr sz="4300">
                <a:solidFill>
                  <a:schemeClr val="dk2"/>
                </a:solidFill>
              </a:defRPr>
            </a:lvl2pPr>
            <a:lvl3pPr lvl="2" algn="ctr">
              <a:spcBef>
                <a:spcPts val="0"/>
              </a:spcBef>
              <a:spcAft>
                <a:spcPts val="0"/>
              </a:spcAft>
              <a:buClr>
                <a:schemeClr val="dk2"/>
              </a:buClr>
              <a:buSzPts val="4300"/>
              <a:buNone/>
              <a:defRPr sz="4300">
                <a:solidFill>
                  <a:schemeClr val="dk2"/>
                </a:solidFill>
              </a:defRPr>
            </a:lvl3pPr>
            <a:lvl4pPr lvl="3" algn="ctr">
              <a:spcBef>
                <a:spcPts val="0"/>
              </a:spcBef>
              <a:spcAft>
                <a:spcPts val="0"/>
              </a:spcAft>
              <a:buClr>
                <a:schemeClr val="dk2"/>
              </a:buClr>
              <a:buSzPts val="4300"/>
              <a:buNone/>
              <a:defRPr sz="4300">
                <a:solidFill>
                  <a:schemeClr val="dk2"/>
                </a:solidFill>
              </a:defRPr>
            </a:lvl4pPr>
            <a:lvl5pPr lvl="4" algn="ctr">
              <a:spcBef>
                <a:spcPts val="0"/>
              </a:spcBef>
              <a:spcAft>
                <a:spcPts val="0"/>
              </a:spcAft>
              <a:buClr>
                <a:schemeClr val="dk2"/>
              </a:buClr>
              <a:buSzPts val="4300"/>
              <a:buNone/>
              <a:defRPr sz="4300">
                <a:solidFill>
                  <a:schemeClr val="dk2"/>
                </a:solidFill>
              </a:defRPr>
            </a:lvl5pPr>
            <a:lvl6pPr lvl="5" algn="ctr">
              <a:spcBef>
                <a:spcPts val="0"/>
              </a:spcBef>
              <a:spcAft>
                <a:spcPts val="0"/>
              </a:spcAft>
              <a:buClr>
                <a:schemeClr val="dk2"/>
              </a:buClr>
              <a:buSzPts val="4300"/>
              <a:buNone/>
              <a:defRPr sz="4300">
                <a:solidFill>
                  <a:schemeClr val="dk2"/>
                </a:solidFill>
              </a:defRPr>
            </a:lvl6pPr>
            <a:lvl7pPr lvl="6" algn="ctr">
              <a:spcBef>
                <a:spcPts val="0"/>
              </a:spcBef>
              <a:spcAft>
                <a:spcPts val="0"/>
              </a:spcAft>
              <a:buClr>
                <a:schemeClr val="dk2"/>
              </a:buClr>
              <a:buSzPts val="4300"/>
              <a:buNone/>
              <a:defRPr sz="4300">
                <a:solidFill>
                  <a:schemeClr val="dk2"/>
                </a:solidFill>
              </a:defRPr>
            </a:lvl7pPr>
            <a:lvl8pPr lvl="7" algn="ctr">
              <a:spcBef>
                <a:spcPts val="0"/>
              </a:spcBef>
              <a:spcAft>
                <a:spcPts val="0"/>
              </a:spcAft>
              <a:buClr>
                <a:schemeClr val="dk2"/>
              </a:buClr>
              <a:buSzPts val="4300"/>
              <a:buNone/>
              <a:defRPr sz="4300">
                <a:solidFill>
                  <a:schemeClr val="dk2"/>
                </a:solidFill>
              </a:defRPr>
            </a:lvl8pPr>
            <a:lvl9pPr lvl="8" algn="ctr">
              <a:spcBef>
                <a:spcPts val="0"/>
              </a:spcBef>
              <a:spcAft>
                <a:spcPts val="0"/>
              </a:spcAft>
              <a:buClr>
                <a:schemeClr val="dk2"/>
              </a:buClr>
              <a:buSzPts val="4300"/>
              <a:buNone/>
              <a:defRPr sz="4300">
                <a:solidFill>
                  <a:schemeClr val="dk2"/>
                </a:solidFill>
              </a:defRPr>
            </a:lvl9pPr>
          </a:lstStyle>
          <a:p/>
        </p:txBody>
      </p:sp>
      <p:sp>
        <p:nvSpPr>
          <p:cNvPr id="48" name="Google Shape;48;g13fc17c4a69_0_185"/>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g13fc17c4a69_0_197"/>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1" name="Google Shape;51;g13fc17c4a69_0_197"/>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2" name="Google Shape;52;g13fc17c4a69_0_197"/>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3" name="Google Shape;53;g13fc17c4a69_0_197"/>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54" name="Google Shape;54;g13fc17c4a69_0_197"/>
          <p:cNvSpPr txBox="1"/>
          <p:nvPr>
            <p:ph idx="1" type="body"/>
          </p:nvPr>
        </p:nvSpPr>
        <p:spPr>
          <a:xfrm>
            <a:off x="1092200" y="2654300"/>
            <a:ext cx="100077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55" name="Google Shape;55;g13fc17c4a69_0_197"/>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g13fc17c4a69_0_204"/>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8" name="Google Shape;58;g13fc17c4a69_0_204"/>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9" name="Google Shape;59;g13fc17c4a69_0_204"/>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0" name="Google Shape;60;g13fc17c4a69_0_204"/>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61" name="Google Shape;61;g13fc17c4a69_0_204"/>
          <p:cNvSpPr txBox="1"/>
          <p:nvPr>
            <p:ph idx="1" type="body"/>
          </p:nvPr>
        </p:nvSpPr>
        <p:spPr>
          <a:xfrm>
            <a:off x="1092200" y="2654300"/>
            <a:ext cx="49149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62" name="Google Shape;62;g13fc17c4a69_0_204"/>
          <p:cNvSpPr txBox="1"/>
          <p:nvPr>
            <p:ph idx="2" type="body"/>
          </p:nvPr>
        </p:nvSpPr>
        <p:spPr>
          <a:xfrm>
            <a:off x="6184900" y="2654300"/>
            <a:ext cx="4914900" cy="32640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63" name="Google Shape;63;g13fc17c4a69_0_204"/>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g13fc17c4a69_0_212"/>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6" name="Google Shape;66;g13fc17c4a69_0_212"/>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7" name="Google Shape;67;g13fc17c4a69_0_212"/>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8" name="Google Shape;68;g13fc17c4a69_0_212"/>
          <p:cNvSpPr txBox="1"/>
          <p:nvPr>
            <p:ph type="title"/>
          </p:nvPr>
        </p:nvSpPr>
        <p:spPr>
          <a:xfrm>
            <a:off x="1092200" y="1127467"/>
            <a:ext cx="10007700" cy="1272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69" name="Google Shape;69;g13fc17c4a69_0_212"/>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g13fc17c4a69_0_218"/>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2" name="Google Shape;72;g13fc17c4a69_0_218"/>
          <p:cNvSpPr/>
          <p:nvPr/>
        </p:nvSpPr>
        <p:spPr>
          <a:xfrm>
            <a:off x="41" y="3766000"/>
            <a:ext cx="9827100" cy="30921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3" name="Google Shape;73;g13fc17c4a69_0_218"/>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4" name="Google Shape;74;g13fc17c4a69_0_218"/>
          <p:cNvSpPr txBox="1"/>
          <p:nvPr>
            <p:ph type="title"/>
          </p:nvPr>
        </p:nvSpPr>
        <p:spPr>
          <a:xfrm>
            <a:off x="1092200" y="1127467"/>
            <a:ext cx="4945500" cy="18441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75" name="Google Shape;75;g13fc17c4a69_0_218"/>
          <p:cNvSpPr txBox="1"/>
          <p:nvPr>
            <p:ph idx="1" type="body"/>
          </p:nvPr>
        </p:nvSpPr>
        <p:spPr>
          <a:xfrm>
            <a:off x="1107600" y="3092067"/>
            <a:ext cx="4945500" cy="28263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76" name="Google Shape;76;g13fc17c4a69_0_218"/>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g13fc17c4a69_0_225"/>
          <p:cNvSpPr/>
          <p:nvPr/>
        </p:nvSpPr>
        <p:spPr>
          <a:xfrm>
            <a:off x="0" y="3764192"/>
            <a:ext cx="9825600" cy="3089100"/>
          </a:xfrm>
          <a:prstGeom prst="rtTriangle">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9" name="Google Shape;79;g13fc17c4a69_0_225"/>
          <p:cNvSpPr/>
          <p:nvPr/>
        </p:nvSpPr>
        <p:spPr>
          <a:xfrm flipH="1">
            <a:off x="4777714" y="2072150"/>
            <a:ext cx="7413900" cy="47859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80" name="Google Shape;80;g13fc17c4a69_0_225"/>
          <p:cNvGrpSpPr/>
          <p:nvPr/>
        </p:nvGrpSpPr>
        <p:grpSpPr>
          <a:xfrm>
            <a:off x="341189" y="-11"/>
            <a:ext cx="3001758" cy="1391229"/>
            <a:chOff x="3961956" y="4383950"/>
            <a:chExt cx="1160548" cy="548700"/>
          </a:xfrm>
        </p:grpSpPr>
        <p:sp>
          <p:nvSpPr>
            <p:cNvPr id="81" name="Google Shape;81;g13fc17c4a69_0_225"/>
            <p:cNvSpPr/>
            <p:nvPr/>
          </p:nvSpPr>
          <p:spPr>
            <a:xfrm>
              <a:off x="4224904"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2" name="Google Shape;82;g13fc17c4a69_0_225"/>
            <p:cNvSpPr/>
            <p:nvPr/>
          </p:nvSpPr>
          <p:spPr>
            <a:xfrm>
              <a:off x="4093430"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3" name="Google Shape;83;g13fc17c4a69_0_225"/>
            <p:cNvSpPr/>
            <p:nvPr/>
          </p:nvSpPr>
          <p:spPr>
            <a:xfrm>
              <a:off x="3961956" y="4383950"/>
              <a:ext cx="897600" cy="548700"/>
            </a:xfrm>
            <a:prstGeom prst="parallelogram">
              <a:avLst>
                <a:gd fmla="val 153193" name="adj"/>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84" name="Google Shape;84;g13fc17c4a69_0_225"/>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85" name="Google Shape;85;g13fc17c4a69_0_225"/>
          <p:cNvGrpSpPr/>
          <p:nvPr/>
        </p:nvGrpSpPr>
        <p:grpSpPr>
          <a:xfrm>
            <a:off x="46579" y="6029501"/>
            <a:ext cx="2124408" cy="822734"/>
            <a:chOff x="6917201" y="0"/>
            <a:chExt cx="2227777" cy="863400"/>
          </a:xfrm>
        </p:grpSpPr>
        <p:sp>
          <p:nvSpPr>
            <p:cNvPr id="86" name="Google Shape;86;g13fc17c4a69_0_225"/>
            <p:cNvSpPr/>
            <p:nvPr/>
          </p:nvSpPr>
          <p:spPr>
            <a:xfrm>
              <a:off x="7641677"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7" name="Google Shape;87;g13fc17c4a69_0_225"/>
            <p:cNvSpPr/>
            <p:nvPr/>
          </p:nvSpPr>
          <p:spPr>
            <a:xfrm>
              <a:off x="7279439"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8" name="Google Shape;88;g13fc17c4a69_0_225"/>
            <p:cNvSpPr/>
            <p:nvPr/>
          </p:nvSpPr>
          <p:spPr>
            <a:xfrm>
              <a:off x="6917201" y="0"/>
              <a:ext cx="1503300" cy="863400"/>
            </a:xfrm>
            <a:prstGeom prst="parallelogram">
              <a:avLst>
                <a:gd fmla="val 158024" name="adj"/>
              </a:avLst>
            </a:prstGeom>
            <a:solidFill>
              <a:schemeClr val="accent6"/>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89" name="Google Shape;89;g13fc17c4a69_0_225"/>
          <p:cNvGrpSpPr/>
          <p:nvPr/>
        </p:nvGrpSpPr>
        <p:grpSpPr>
          <a:xfrm>
            <a:off x="7848470" y="1657"/>
            <a:ext cx="4343273" cy="1681990"/>
            <a:chOff x="6917201" y="0"/>
            <a:chExt cx="2227777" cy="863400"/>
          </a:xfrm>
        </p:grpSpPr>
        <p:sp>
          <p:nvSpPr>
            <p:cNvPr id="90" name="Google Shape;90;g13fc17c4a69_0_225"/>
            <p:cNvSpPr/>
            <p:nvPr/>
          </p:nvSpPr>
          <p:spPr>
            <a:xfrm>
              <a:off x="7641677"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1" name="Google Shape;91;g13fc17c4a69_0_225"/>
            <p:cNvSpPr/>
            <p:nvPr/>
          </p:nvSpPr>
          <p:spPr>
            <a:xfrm>
              <a:off x="7279439"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2" name="Google Shape;92;g13fc17c4a69_0_225"/>
            <p:cNvSpPr/>
            <p:nvPr/>
          </p:nvSpPr>
          <p:spPr>
            <a:xfrm>
              <a:off x="6917201" y="0"/>
              <a:ext cx="1503300" cy="863400"/>
            </a:xfrm>
            <a:prstGeom prst="parallelogram">
              <a:avLst>
                <a:gd fmla="val 158024" name="adj"/>
              </a:avLst>
            </a:prstGeom>
            <a:solidFill>
              <a:schemeClr val="accent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93" name="Google Shape;93;g13fc17c4a69_0_225"/>
          <p:cNvSpPr txBox="1"/>
          <p:nvPr>
            <p:ph type="title"/>
          </p:nvPr>
        </p:nvSpPr>
        <p:spPr>
          <a:xfrm>
            <a:off x="1858572" y="1734861"/>
            <a:ext cx="8489100" cy="3385500"/>
          </a:xfrm>
          <a:prstGeom prst="rect">
            <a:avLst/>
          </a:prstGeom>
        </p:spPr>
        <p:txBody>
          <a:bodyPr anchorCtr="0" anchor="ctr" bIns="121900" lIns="121900" spcFirstLastPara="1" rIns="121900" wrap="square" tIns="121900">
            <a:normAutofit/>
          </a:bodyPr>
          <a:lstStyle>
            <a:lvl1pPr lvl="0" algn="ctr">
              <a:spcBef>
                <a:spcPts val="0"/>
              </a:spcBef>
              <a:spcAft>
                <a:spcPts val="0"/>
              </a:spcAft>
              <a:buSzPts val="4300"/>
              <a:buNone/>
              <a:defRPr sz="4300"/>
            </a:lvl1pPr>
            <a:lvl2pPr lvl="1" algn="ctr">
              <a:spcBef>
                <a:spcPts val="0"/>
              </a:spcBef>
              <a:spcAft>
                <a:spcPts val="0"/>
              </a:spcAft>
              <a:buSzPts val="4300"/>
              <a:buNone/>
              <a:defRPr sz="4300"/>
            </a:lvl2pPr>
            <a:lvl3pPr lvl="2" algn="ctr">
              <a:spcBef>
                <a:spcPts val="0"/>
              </a:spcBef>
              <a:spcAft>
                <a:spcPts val="0"/>
              </a:spcAft>
              <a:buSzPts val="4300"/>
              <a:buNone/>
              <a:defRPr sz="4300"/>
            </a:lvl3pPr>
            <a:lvl4pPr lvl="3" algn="ctr">
              <a:spcBef>
                <a:spcPts val="0"/>
              </a:spcBef>
              <a:spcAft>
                <a:spcPts val="0"/>
              </a:spcAft>
              <a:buSzPts val="4300"/>
              <a:buNone/>
              <a:defRPr sz="4300"/>
            </a:lvl4pPr>
            <a:lvl5pPr lvl="4" algn="ctr">
              <a:spcBef>
                <a:spcPts val="0"/>
              </a:spcBef>
              <a:spcAft>
                <a:spcPts val="0"/>
              </a:spcAft>
              <a:buSzPts val="4300"/>
              <a:buNone/>
              <a:defRPr sz="4300"/>
            </a:lvl5pPr>
            <a:lvl6pPr lvl="5" algn="ctr">
              <a:spcBef>
                <a:spcPts val="0"/>
              </a:spcBef>
              <a:spcAft>
                <a:spcPts val="0"/>
              </a:spcAft>
              <a:buSzPts val="4300"/>
              <a:buNone/>
              <a:defRPr sz="4300"/>
            </a:lvl6pPr>
            <a:lvl7pPr lvl="6" algn="ctr">
              <a:spcBef>
                <a:spcPts val="0"/>
              </a:spcBef>
              <a:spcAft>
                <a:spcPts val="0"/>
              </a:spcAft>
              <a:buSzPts val="4300"/>
              <a:buNone/>
              <a:defRPr sz="4300"/>
            </a:lvl7pPr>
            <a:lvl8pPr lvl="7" algn="ctr">
              <a:spcBef>
                <a:spcPts val="0"/>
              </a:spcBef>
              <a:spcAft>
                <a:spcPts val="0"/>
              </a:spcAft>
              <a:buSzPts val="4300"/>
              <a:buNone/>
              <a:defRPr sz="4300"/>
            </a:lvl8pPr>
            <a:lvl9pPr lvl="8" algn="ctr">
              <a:spcBef>
                <a:spcPts val="0"/>
              </a:spcBef>
              <a:spcAft>
                <a:spcPts val="0"/>
              </a:spcAft>
              <a:buSzPts val="4300"/>
              <a:buNone/>
              <a:defRPr sz="4300"/>
            </a:lvl9pPr>
          </a:lstStyle>
          <a:p/>
        </p:txBody>
      </p:sp>
      <p:sp>
        <p:nvSpPr>
          <p:cNvPr id="94" name="Google Shape;94;g13fc17c4a69_0_225"/>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g13fc17c4a69_0_243"/>
          <p:cNvSpPr/>
          <p:nvPr/>
        </p:nvSpPr>
        <p:spPr>
          <a:xfrm flipH="1">
            <a:off x="4776900" y="2067600"/>
            <a:ext cx="7415100" cy="47904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7" name="Google Shape;97;g13fc17c4a69_0_243"/>
          <p:cNvSpPr/>
          <p:nvPr/>
        </p:nvSpPr>
        <p:spPr>
          <a:xfrm>
            <a:off x="41" y="3766000"/>
            <a:ext cx="9827100" cy="3092100"/>
          </a:xfrm>
          <a:prstGeom prst="rtTriangle">
            <a:avLst/>
          </a:prstGeom>
          <a:solidFill>
            <a:schemeClr val="accent3"/>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8" name="Google Shape;98;g13fc17c4a69_0_243"/>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9" name="Google Shape;99;g13fc17c4a69_0_243"/>
          <p:cNvSpPr txBox="1"/>
          <p:nvPr>
            <p:ph type="title"/>
          </p:nvPr>
        </p:nvSpPr>
        <p:spPr>
          <a:xfrm>
            <a:off x="1092200" y="1127467"/>
            <a:ext cx="8565600" cy="939900"/>
          </a:xfrm>
          <a:prstGeom prst="rect">
            <a:avLst/>
          </a:prstGeom>
        </p:spPr>
        <p:txBody>
          <a:bodyPr anchorCtr="0" anchor="t" bIns="121900" lIns="121900" spcFirstLastPara="1" rIns="121900" wrap="square" tIns="12190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00" name="Google Shape;100;g13fc17c4a69_0_243"/>
          <p:cNvSpPr txBox="1"/>
          <p:nvPr>
            <p:ph idx="1" type="subTitle"/>
          </p:nvPr>
        </p:nvSpPr>
        <p:spPr>
          <a:xfrm>
            <a:off x="1092200" y="2067600"/>
            <a:ext cx="7813200" cy="524700"/>
          </a:xfrm>
          <a:prstGeom prst="rect">
            <a:avLst/>
          </a:prstGeom>
        </p:spPr>
        <p:txBody>
          <a:bodyPr anchorCtr="0" anchor="t" bIns="121900" lIns="121900" spcFirstLastPara="1" rIns="121900" wrap="square" tIns="121900">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01" name="Google Shape;101;g13fc17c4a69_0_243"/>
          <p:cNvSpPr txBox="1"/>
          <p:nvPr>
            <p:ph idx="2" type="body"/>
          </p:nvPr>
        </p:nvSpPr>
        <p:spPr>
          <a:xfrm>
            <a:off x="1092200" y="3289400"/>
            <a:ext cx="7813200" cy="27939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102" name="Google Shape;102;g13fc17c4a69_0_243"/>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g13fc17c4a69_0_251"/>
          <p:cNvSpPr/>
          <p:nvPr/>
        </p:nvSpPr>
        <p:spPr>
          <a:xfrm>
            <a:off x="41" y="3766000"/>
            <a:ext cx="9827100" cy="3092100"/>
          </a:xfrm>
          <a:prstGeom prst="rtTriangle">
            <a:avLst/>
          </a:prstGeom>
          <a:solidFill>
            <a:schemeClr val="lt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5" name="Google Shape;105;g13fc17c4a69_0_251"/>
          <p:cNvSpPr/>
          <p:nvPr/>
        </p:nvSpPr>
        <p:spPr>
          <a:xfrm flipH="1">
            <a:off x="4776900" y="2067600"/>
            <a:ext cx="7415100" cy="4790400"/>
          </a:xfrm>
          <a:prstGeom prst="rtTriangle">
            <a:avLst/>
          </a:prstGeom>
          <a:solidFill>
            <a:schemeClr val="dk2"/>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6" name="Google Shape;106;g13fc17c4a69_0_251"/>
          <p:cNvSpPr/>
          <p:nvPr/>
        </p:nvSpPr>
        <p:spPr>
          <a:xfrm>
            <a:off x="270967" y="275000"/>
            <a:ext cx="11649900" cy="63081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7" name="Google Shape;107;g13fc17c4a69_0_251"/>
          <p:cNvSpPr txBox="1"/>
          <p:nvPr>
            <p:ph idx="1" type="body"/>
          </p:nvPr>
        </p:nvSpPr>
        <p:spPr>
          <a:xfrm>
            <a:off x="437367" y="5551333"/>
            <a:ext cx="9886800" cy="806700"/>
          </a:xfrm>
          <a:prstGeom prst="rect">
            <a:avLst/>
          </a:prstGeom>
        </p:spPr>
        <p:txBody>
          <a:bodyPr anchorCtr="0" anchor="b" bIns="121900" lIns="121900" spcFirstLastPara="1" rIns="121900" wrap="square" tIns="121900">
            <a:normAutofit/>
          </a:bodyPr>
          <a:lstStyle>
            <a:lvl1pPr indent="-228600" lvl="0" marL="457200">
              <a:lnSpc>
                <a:spcPct val="100000"/>
              </a:lnSpc>
              <a:spcBef>
                <a:spcPts val="0"/>
              </a:spcBef>
              <a:spcAft>
                <a:spcPts val="0"/>
              </a:spcAft>
              <a:buSzPts val="1700"/>
              <a:buNone/>
              <a:defRPr/>
            </a:lvl1pPr>
          </a:lstStyle>
          <a:p/>
        </p:txBody>
      </p:sp>
      <p:sp>
        <p:nvSpPr>
          <p:cNvPr id="108" name="Google Shape;108;g13fc17c4a69_0_251"/>
          <p:cNvSpPr txBox="1"/>
          <p:nvPr>
            <p:ph idx="12" type="sldNum"/>
          </p:nvPr>
        </p:nvSpPr>
        <p:spPr>
          <a:xfrm>
            <a:off x="11187645" y="6058224"/>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zh-C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g13fc17c4a69_0_153"/>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1pPr>
            <a:lvl2pPr lvl="1">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2pPr>
            <a:lvl3pPr lvl="2">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3pPr>
            <a:lvl4pPr lvl="3">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4pPr>
            <a:lvl5pPr lvl="4">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5pPr>
            <a:lvl6pPr lvl="5">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6pPr>
            <a:lvl7pPr lvl="6">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7pPr>
            <a:lvl8pPr lvl="7">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8pPr>
            <a:lvl9pPr lvl="8">
              <a:spcBef>
                <a:spcPts val="0"/>
              </a:spcBef>
              <a:spcAft>
                <a:spcPts val="0"/>
              </a:spcAft>
              <a:buClr>
                <a:schemeClr val="lt1"/>
              </a:buClr>
              <a:buSzPts val="3700"/>
              <a:buFont typeface="Nunito"/>
              <a:buNone/>
              <a:defRPr sz="3700">
                <a:solidFill>
                  <a:schemeClr val="lt1"/>
                </a:solidFill>
                <a:latin typeface="Nunito"/>
                <a:ea typeface="Nunito"/>
                <a:cs typeface="Nunito"/>
                <a:sym typeface="Nunito"/>
              </a:defRPr>
            </a:lvl9pPr>
          </a:lstStyle>
          <a:p/>
        </p:txBody>
      </p:sp>
      <p:sp>
        <p:nvSpPr>
          <p:cNvPr id="7" name="Google Shape;7;g13fc17c4a69_0_153"/>
          <p:cNvSpPr txBox="1"/>
          <p:nvPr>
            <p:ph idx="1" type="body"/>
          </p:nvPr>
        </p:nvSpPr>
        <p:spPr>
          <a:xfrm>
            <a:off x="415600" y="1536633"/>
            <a:ext cx="11360700" cy="4521600"/>
          </a:xfrm>
          <a:prstGeom prst="rect">
            <a:avLst/>
          </a:prstGeom>
          <a:noFill/>
          <a:ln>
            <a:noFill/>
          </a:ln>
        </p:spPr>
        <p:txBody>
          <a:bodyPr anchorCtr="0" anchor="t" bIns="121900" lIns="121900" spcFirstLastPara="1" rIns="121900" wrap="square" tIns="121900">
            <a:normAutofit/>
          </a:bodyPr>
          <a:lstStyle>
            <a:lvl1pPr indent="-336550" lvl="0" marL="457200">
              <a:lnSpc>
                <a:spcPct val="115000"/>
              </a:lnSpc>
              <a:spcBef>
                <a:spcPts val="0"/>
              </a:spcBef>
              <a:spcAft>
                <a:spcPts val="0"/>
              </a:spcAft>
              <a:buClr>
                <a:schemeClr val="dk2"/>
              </a:buClr>
              <a:buSzPts val="1700"/>
              <a:buFont typeface="Calibri"/>
              <a:buChar char="●"/>
              <a:defRPr sz="1700">
                <a:solidFill>
                  <a:schemeClr val="dk2"/>
                </a:solidFill>
                <a:latin typeface="Calibri"/>
                <a:ea typeface="Calibri"/>
                <a:cs typeface="Calibri"/>
                <a:sym typeface="Calibri"/>
              </a:defRPr>
            </a:lvl1pPr>
            <a:lvl2pPr indent="-323850" lvl="1" marL="9144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2pPr>
            <a:lvl3pPr indent="-323850" lvl="2" marL="13716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3pPr>
            <a:lvl4pPr indent="-323850" lvl="3" marL="18288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4pPr>
            <a:lvl5pPr indent="-323850" lvl="4" marL="22860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5pPr>
            <a:lvl6pPr indent="-323850" lvl="5" marL="27432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6pPr>
            <a:lvl7pPr indent="-323850" lvl="6" marL="32004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7pPr>
            <a:lvl8pPr indent="-323850" lvl="7" marL="36576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8pPr>
            <a:lvl9pPr indent="-323850" lvl="8" marL="4114800">
              <a:lnSpc>
                <a:spcPct val="115000"/>
              </a:lnSpc>
              <a:spcBef>
                <a:spcPts val="0"/>
              </a:spcBef>
              <a:spcAft>
                <a:spcPts val="0"/>
              </a:spcAft>
              <a:buClr>
                <a:schemeClr val="dk2"/>
              </a:buClr>
              <a:buSzPts val="1500"/>
              <a:buFont typeface="Calibri"/>
              <a:buChar char="■"/>
              <a:defRPr sz="1500">
                <a:solidFill>
                  <a:schemeClr val="dk2"/>
                </a:solidFill>
                <a:latin typeface="Calibri"/>
                <a:ea typeface="Calibri"/>
                <a:cs typeface="Calibri"/>
                <a:sym typeface="Calibri"/>
              </a:defRPr>
            </a:lvl9pPr>
          </a:lstStyle>
          <a:p/>
        </p:txBody>
      </p:sp>
      <p:sp>
        <p:nvSpPr>
          <p:cNvPr id="8" name="Google Shape;8;g13fc17c4a69_0_153"/>
          <p:cNvSpPr txBox="1"/>
          <p:nvPr>
            <p:ph idx="12" type="sldNum"/>
          </p:nvPr>
        </p:nvSpPr>
        <p:spPr>
          <a:xfrm>
            <a:off x="11187645" y="6058224"/>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latin typeface="Nunito"/>
                <a:ea typeface="Nunito"/>
                <a:cs typeface="Nunito"/>
                <a:sym typeface="Nunito"/>
              </a:defRPr>
            </a:lvl1pPr>
            <a:lvl2pPr lvl="1" algn="r">
              <a:buNone/>
              <a:defRPr sz="1300">
                <a:solidFill>
                  <a:schemeClr val="dk2"/>
                </a:solidFill>
                <a:latin typeface="Nunito"/>
                <a:ea typeface="Nunito"/>
                <a:cs typeface="Nunito"/>
                <a:sym typeface="Nunito"/>
              </a:defRPr>
            </a:lvl2pPr>
            <a:lvl3pPr lvl="2" algn="r">
              <a:buNone/>
              <a:defRPr sz="1300">
                <a:solidFill>
                  <a:schemeClr val="dk2"/>
                </a:solidFill>
                <a:latin typeface="Nunito"/>
                <a:ea typeface="Nunito"/>
                <a:cs typeface="Nunito"/>
                <a:sym typeface="Nunito"/>
              </a:defRPr>
            </a:lvl3pPr>
            <a:lvl4pPr lvl="3" algn="r">
              <a:buNone/>
              <a:defRPr sz="1300">
                <a:solidFill>
                  <a:schemeClr val="dk2"/>
                </a:solidFill>
                <a:latin typeface="Nunito"/>
                <a:ea typeface="Nunito"/>
                <a:cs typeface="Nunito"/>
                <a:sym typeface="Nunito"/>
              </a:defRPr>
            </a:lvl4pPr>
            <a:lvl5pPr lvl="4" algn="r">
              <a:buNone/>
              <a:defRPr sz="1300">
                <a:solidFill>
                  <a:schemeClr val="dk2"/>
                </a:solidFill>
                <a:latin typeface="Nunito"/>
                <a:ea typeface="Nunito"/>
                <a:cs typeface="Nunito"/>
                <a:sym typeface="Nunito"/>
              </a:defRPr>
            </a:lvl5pPr>
            <a:lvl6pPr lvl="5" algn="r">
              <a:buNone/>
              <a:defRPr sz="1300">
                <a:solidFill>
                  <a:schemeClr val="dk2"/>
                </a:solidFill>
                <a:latin typeface="Nunito"/>
                <a:ea typeface="Nunito"/>
                <a:cs typeface="Nunito"/>
                <a:sym typeface="Nunito"/>
              </a:defRPr>
            </a:lvl6pPr>
            <a:lvl7pPr lvl="6" algn="r">
              <a:buNone/>
              <a:defRPr sz="1300">
                <a:solidFill>
                  <a:schemeClr val="dk2"/>
                </a:solidFill>
                <a:latin typeface="Nunito"/>
                <a:ea typeface="Nunito"/>
                <a:cs typeface="Nunito"/>
                <a:sym typeface="Nunito"/>
              </a:defRPr>
            </a:lvl7pPr>
            <a:lvl8pPr lvl="7" algn="r">
              <a:buNone/>
              <a:defRPr sz="1300">
                <a:solidFill>
                  <a:schemeClr val="dk2"/>
                </a:solidFill>
                <a:latin typeface="Nunito"/>
                <a:ea typeface="Nunito"/>
                <a:cs typeface="Nunito"/>
                <a:sym typeface="Nunito"/>
              </a:defRPr>
            </a:lvl8pPr>
            <a:lvl9pPr lvl="8" algn="r">
              <a:buNone/>
              <a:defRPr sz="13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zh-C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g13fc17c4a69_0_284"/>
          <p:cNvSpPr txBox="1"/>
          <p:nvPr>
            <p:ph type="ctrTitle"/>
          </p:nvPr>
        </p:nvSpPr>
        <p:spPr>
          <a:xfrm>
            <a:off x="2478271" y="2430444"/>
            <a:ext cx="7148400" cy="1930800"/>
          </a:xfrm>
          <a:prstGeom prst="rect">
            <a:avLst/>
          </a:prstGeom>
        </p:spPr>
        <p:txBody>
          <a:bodyPr anchorCtr="0" anchor="ctr" bIns="121900" lIns="121900" spcFirstLastPara="1" rIns="121900" wrap="square" tIns="121900">
            <a:normAutofit fontScale="90000"/>
          </a:bodyPr>
          <a:lstStyle/>
          <a:p>
            <a:pPr indent="0" lvl="0" marL="0" rtl="0" algn="l">
              <a:spcBef>
                <a:spcPts val="0"/>
              </a:spcBef>
              <a:spcAft>
                <a:spcPts val="0"/>
              </a:spcAft>
              <a:buNone/>
            </a:pPr>
            <a:r>
              <a:rPr lang="zh-CN"/>
              <a:t>高中对外汉语教学中</a:t>
            </a:r>
            <a:endParaRPr/>
          </a:p>
          <a:p>
            <a:pPr indent="0" lvl="0" marL="0" rtl="0" algn="l">
              <a:spcBef>
                <a:spcPts val="0"/>
              </a:spcBef>
              <a:spcAft>
                <a:spcPts val="0"/>
              </a:spcAft>
              <a:buClr>
                <a:schemeClr val="lt1"/>
              </a:buClr>
              <a:buSzPct val="70588"/>
              <a:buFont typeface="Calibri"/>
              <a:buNone/>
            </a:pPr>
            <a:r>
              <a:rPr lang="zh-CN"/>
              <a:t>电打教学现状简介</a:t>
            </a:r>
            <a:endParaRPr/>
          </a:p>
          <a:p>
            <a:pPr indent="0" lvl="0" marL="0" rtl="0" algn="ctr">
              <a:spcBef>
                <a:spcPts val="0"/>
              </a:spcBef>
              <a:spcAft>
                <a:spcPts val="0"/>
              </a:spcAft>
              <a:buNone/>
            </a:pPr>
            <a:r>
              <a:t/>
            </a:r>
            <a:endParaRPr/>
          </a:p>
        </p:txBody>
      </p:sp>
      <p:sp>
        <p:nvSpPr>
          <p:cNvPr id="136" name="Google Shape;136;g13fc17c4a69_0_284"/>
          <p:cNvSpPr txBox="1"/>
          <p:nvPr>
            <p:ph idx="4294967295" type="body"/>
          </p:nvPr>
        </p:nvSpPr>
        <p:spPr>
          <a:xfrm>
            <a:off x="7516625" y="4266825"/>
            <a:ext cx="3586500" cy="14793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SzPts val="1800"/>
              <a:buNone/>
            </a:pPr>
            <a:r>
              <a:rPr lang="zh-CN" sz="2400">
                <a:solidFill>
                  <a:srgbClr val="B45F06"/>
                </a:solidFill>
                <a:latin typeface="Caveat"/>
                <a:ea typeface="Caveat"/>
                <a:cs typeface="Caveat"/>
                <a:sym typeface="Caveat"/>
              </a:rPr>
              <a:t>俄克拉荷马州</a:t>
            </a:r>
            <a:endParaRPr sz="2400">
              <a:solidFill>
                <a:srgbClr val="B45F06"/>
              </a:solidFill>
              <a:latin typeface="Caveat"/>
              <a:ea typeface="Caveat"/>
              <a:cs typeface="Caveat"/>
              <a:sym typeface="Caveat"/>
            </a:endParaRPr>
          </a:p>
          <a:p>
            <a:pPr indent="0" lvl="0" marL="0" rtl="0" algn="l">
              <a:spcBef>
                <a:spcPts val="0"/>
              </a:spcBef>
              <a:spcAft>
                <a:spcPts val="0"/>
              </a:spcAft>
              <a:buSzPts val="1800"/>
              <a:buNone/>
            </a:pPr>
            <a:r>
              <a:rPr lang="zh-CN" sz="2400">
                <a:solidFill>
                  <a:srgbClr val="B45F06"/>
                </a:solidFill>
                <a:latin typeface="Caveat"/>
                <a:ea typeface="Caveat"/>
                <a:cs typeface="Caveat"/>
                <a:sym typeface="Caveat"/>
              </a:rPr>
              <a:t>荷兰霍尔高中</a:t>
            </a:r>
            <a:endParaRPr sz="2400">
              <a:solidFill>
                <a:srgbClr val="B45F06"/>
              </a:solidFill>
              <a:latin typeface="Caveat"/>
              <a:ea typeface="Caveat"/>
              <a:cs typeface="Caveat"/>
              <a:sym typeface="Caveat"/>
            </a:endParaRPr>
          </a:p>
          <a:p>
            <a:pPr indent="0" lvl="0" marL="0" rtl="0" algn="l">
              <a:spcBef>
                <a:spcPts val="0"/>
              </a:spcBef>
              <a:spcAft>
                <a:spcPts val="0"/>
              </a:spcAft>
              <a:buSzPts val="1800"/>
              <a:buNone/>
            </a:pPr>
            <a:r>
              <a:rPr lang="zh-CN" sz="2400">
                <a:solidFill>
                  <a:srgbClr val="B45F06"/>
                </a:solidFill>
                <a:latin typeface="Caveat"/>
                <a:ea typeface="Caveat"/>
                <a:cs typeface="Caveat"/>
                <a:sym typeface="Caveat"/>
              </a:rPr>
              <a:t>张新颖</a:t>
            </a:r>
            <a:r>
              <a:rPr lang="zh-CN" sz="2400">
                <a:solidFill>
                  <a:srgbClr val="B45F06"/>
                </a:solidFill>
                <a:latin typeface="Caveat"/>
                <a:ea typeface="Caveat"/>
                <a:cs typeface="Caveat"/>
                <a:sym typeface="Caveat"/>
              </a:rPr>
              <a:t>博士</a:t>
            </a:r>
            <a:endParaRPr sz="2400">
              <a:solidFill>
                <a:srgbClr val="B45F06"/>
              </a:solidFill>
              <a:latin typeface="Caveat"/>
              <a:ea typeface="Caveat"/>
              <a:cs typeface="Caveat"/>
              <a:sym typeface="Cave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4"/>
          <p:cNvSpPr txBox="1"/>
          <p:nvPr/>
        </p:nvSpPr>
        <p:spPr>
          <a:xfrm>
            <a:off x="1880300" y="1504875"/>
            <a:ext cx="9510000" cy="35403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zh-CN" sz="2800">
                <a:solidFill>
                  <a:srgbClr val="7F6000"/>
                </a:solidFill>
                <a:latin typeface="Comic Sans MS"/>
                <a:ea typeface="Comic Sans MS"/>
                <a:cs typeface="Comic Sans MS"/>
                <a:sym typeface="Comic Sans MS"/>
              </a:rPr>
              <a:t>1. 电打教学的重要意义</a:t>
            </a:r>
            <a:endParaRPr sz="2800">
              <a:solidFill>
                <a:srgbClr val="7F6000"/>
              </a:solidFill>
              <a:latin typeface="Comic Sans MS"/>
              <a:ea typeface="Comic Sans MS"/>
              <a:cs typeface="Comic Sans MS"/>
              <a:sym typeface="Comic Sans MS"/>
            </a:endParaRPr>
          </a:p>
          <a:p>
            <a:pPr indent="0" lvl="0" marL="0" rtl="0" algn="just">
              <a:spcBef>
                <a:spcPts val="0"/>
              </a:spcBef>
              <a:spcAft>
                <a:spcPts val="0"/>
              </a:spcAft>
              <a:buNone/>
            </a:pPr>
            <a:r>
              <a:t/>
            </a:r>
            <a:endParaRPr sz="2800">
              <a:solidFill>
                <a:srgbClr val="7F6000"/>
              </a:solidFill>
              <a:latin typeface="Comic Sans MS"/>
              <a:ea typeface="Comic Sans MS"/>
              <a:cs typeface="Comic Sans MS"/>
              <a:sym typeface="Comic Sans MS"/>
            </a:endParaRPr>
          </a:p>
          <a:p>
            <a:pPr indent="-406400" lvl="0" marL="457200" rtl="0" algn="just">
              <a:spcBef>
                <a:spcPts val="0"/>
              </a:spcBef>
              <a:spcAft>
                <a:spcPts val="0"/>
              </a:spcAft>
              <a:buClr>
                <a:srgbClr val="7F6000"/>
              </a:buClr>
              <a:buSzPts val="2800"/>
              <a:buFont typeface="Comic Sans MS"/>
              <a:buChar char="❖"/>
            </a:pPr>
            <a:r>
              <a:rPr lang="zh-CN" sz="2800">
                <a:solidFill>
                  <a:srgbClr val="7F6000"/>
                </a:solidFill>
                <a:latin typeface="Comic Sans MS"/>
                <a:ea typeface="Comic Sans MS"/>
                <a:cs typeface="Comic Sans MS"/>
                <a:sym typeface="Comic Sans MS"/>
              </a:rPr>
              <a:t>张正生教授（2009, 88）力主破除汉字神话，认为要培养学生的同音字意识、声旁意识以及元语言意识。汉字作为以沟通交流为主要目的的一种语言工具，也随着日新月异的时代发展，达到了一个新的以电子技术为依托的传播阶段。</a:t>
            </a:r>
            <a:endParaRPr sz="2800">
              <a:solidFill>
                <a:srgbClr val="7F6000"/>
              </a:solidFill>
              <a:latin typeface="Comic Sans MS"/>
              <a:ea typeface="Comic Sans MS"/>
              <a:cs typeface="Comic Sans MS"/>
              <a:sym typeface="Comic Sans MS"/>
            </a:endParaRPr>
          </a:p>
          <a:p>
            <a:pPr indent="0" lvl="0" marL="0" rtl="0" algn="just">
              <a:spcBef>
                <a:spcPts val="0"/>
              </a:spcBef>
              <a:spcAft>
                <a:spcPts val="0"/>
              </a:spcAft>
              <a:buNone/>
            </a:pPr>
            <a:r>
              <a:t/>
            </a:r>
            <a:endParaRPr sz="2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fdc1c1e39c_0_0"/>
          <p:cNvSpPr txBox="1"/>
          <p:nvPr/>
        </p:nvSpPr>
        <p:spPr>
          <a:xfrm>
            <a:off x="1751425" y="1504850"/>
            <a:ext cx="9510000" cy="3324600"/>
          </a:xfrm>
          <a:prstGeom prst="rect">
            <a:avLst/>
          </a:prstGeom>
          <a:noFill/>
          <a:ln>
            <a:noFill/>
          </a:ln>
        </p:spPr>
        <p:txBody>
          <a:bodyPr anchorCtr="0" anchor="t" bIns="45700" lIns="91425" spcFirstLastPara="1" rIns="91425" wrap="square" tIns="45700">
            <a:spAutoFit/>
          </a:bodyPr>
          <a:lstStyle/>
          <a:p>
            <a:pPr indent="0" lvl="0" marL="0" rtl="0" algn="just">
              <a:spcBef>
                <a:spcPts val="0"/>
              </a:spcBef>
              <a:spcAft>
                <a:spcPts val="0"/>
              </a:spcAft>
              <a:buNone/>
            </a:pPr>
            <a:r>
              <a:rPr lang="zh-CN" sz="2800">
                <a:solidFill>
                  <a:srgbClr val="7F6000"/>
                </a:solidFill>
                <a:latin typeface="Comic Sans MS"/>
                <a:ea typeface="Comic Sans MS"/>
                <a:cs typeface="Comic Sans MS"/>
                <a:sym typeface="Comic Sans MS"/>
              </a:rPr>
              <a:t>1</a:t>
            </a:r>
            <a:r>
              <a:rPr lang="zh-CN" sz="3000">
                <a:solidFill>
                  <a:srgbClr val="7F6000"/>
                </a:solidFill>
                <a:latin typeface="Comic Sans MS"/>
                <a:ea typeface="Comic Sans MS"/>
                <a:cs typeface="Comic Sans MS"/>
                <a:sym typeface="Comic Sans MS"/>
              </a:rPr>
              <a:t>. 电打教学的重要意义</a:t>
            </a:r>
            <a:endParaRPr sz="3000">
              <a:solidFill>
                <a:srgbClr val="7F6000"/>
              </a:solidFill>
              <a:latin typeface="Comic Sans MS"/>
              <a:ea typeface="Comic Sans MS"/>
              <a:cs typeface="Comic Sans MS"/>
              <a:sym typeface="Comic Sans MS"/>
            </a:endParaRPr>
          </a:p>
          <a:p>
            <a:pPr indent="0" lvl="0" marL="0" rtl="0" algn="just">
              <a:spcBef>
                <a:spcPts val="0"/>
              </a:spcBef>
              <a:spcAft>
                <a:spcPts val="0"/>
              </a:spcAft>
              <a:buNone/>
            </a:pPr>
            <a:r>
              <a:t/>
            </a:r>
            <a:endParaRPr sz="3000">
              <a:solidFill>
                <a:srgbClr val="7F6000"/>
              </a:solidFill>
              <a:latin typeface="Comic Sans MS"/>
              <a:ea typeface="Comic Sans MS"/>
              <a:cs typeface="Comic Sans MS"/>
              <a:sym typeface="Comic Sans MS"/>
            </a:endParaRPr>
          </a:p>
          <a:p>
            <a:pPr indent="0" lvl="0" marL="457200" rtl="0" algn="just">
              <a:spcBef>
                <a:spcPts val="0"/>
              </a:spcBef>
              <a:spcAft>
                <a:spcPts val="0"/>
              </a:spcAft>
              <a:buNone/>
            </a:pPr>
            <a:r>
              <a:t/>
            </a:r>
            <a:endParaRPr sz="3000">
              <a:solidFill>
                <a:srgbClr val="7F6000"/>
              </a:solidFill>
              <a:latin typeface="Comic Sans MS"/>
              <a:ea typeface="Comic Sans MS"/>
              <a:cs typeface="Comic Sans MS"/>
              <a:sym typeface="Comic Sans MS"/>
            </a:endParaRPr>
          </a:p>
          <a:p>
            <a:pPr indent="-419100" lvl="0" marL="457200" rtl="0" algn="just">
              <a:spcBef>
                <a:spcPts val="0"/>
              </a:spcBef>
              <a:spcAft>
                <a:spcPts val="0"/>
              </a:spcAft>
              <a:buClr>
                <a:srgbClr val="7F6000"/>
              </a:buClr>
              <a:buSzPts val="3000"/>
              <a:buFont typeface="Comic Sans MS"/>
              <a:buChar char="❖"/>
            </a:pPr>
            <a:r>
              <a:rPr lang="zh-CN" sz="3000">
                <a:solidFill>
                  <a:srgbClr val="7F6000"/>
                </a:solidFill>
                <a:latin typeface="Comic Sans MS"/>
                <a:ea typeface="Comic Sans MS"/>
                <a:cs typeface="Comic Sans MS"/>
                <a:sym typeface="Comic Sans MS"/>
              </a:rPr>
              <a:t>张霓教授在《打字取代手写──以打字为主的初级中文教学的有效性》一文中总结到“将打字练习系统性地分布于全课程，从而在实际上促进词语记忆及汉字读写技能的发展（2021，1）。</a:t>
            </a:r>
            <a:endParaRPr sz="3000">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g13fc17c4a69_0_126"/>
          <p:cNvSpPr txBox="1"/>
          <p:nvPr>
            <p:ph type="ctrTitle"/>
          </p:nvPr>
        </p:nvSpPr>
        <p:spPr>
          <a:xfrm>
            <a:off x="2089551" y="1144600"/>
            <a:ext cx="8317800" cy="1930800"/>
          </a:xfrm>
          <a:prstGeom prst="rect">
            <a:avLst/>
          </a:prstGeom>
        </p:spPr>
        <p:txBody>
          <a:bodyPr anchorCtr="0" anchor="t" bIns="121900" lIns="121900" spcFirstLastPara="1" rIns="121900" wrap="square" tIns="121900">
            <a:normAutofit/>
          </a:bodyPr>
          <a:lstStyle/>
          <a:p>
            <a:pPr indent="0" lvl="0" marL="0" marR="0" rtl="0" algn="just">
              <a:lnSpc>
                <a:spcPct val="100000"/>
              </a:lnSpc>
              <a:spcBef>
                <a:spcPts val="0"/>
              </a:spcBef>
              <a:spcAft>
                <a:spcPts val="0"/>
              </a:spcAft>
              <a:buNone/>
            </a:pPr>
            <a:r>
              <a:rPr lang="zh-CN" sz="3000">
                <a:solidFill>
                  <a:srgbClr val="7F6000"/>
                </a:solidFill>
                <a:latin typeface="Comic Sans MS"/>
                <a:ea typeface="Comic Sans MS"/>
                <a:cs typeface="Comic Sans MS"/>
                <a:sym typeface="Comic Sans MS"/>
              </a:rPr>
              <a:t>2.</a:t>
            </a:r>
            <a:r>
              <a:rPr lang="zh-CN" sz="3000">
                <a:solidFill>
                  <a:srgbClr val="7F6000"/>
                </a:solidFill>
                <a:latin typeface="Comic Sans MS"/>
                <a:ea typeface="Comic Sans MS"/>
                <a:cs typeface="Comic Sans MS"/>
                <a:sym typeface="Comic Sans MS"/>
              </a:rPr>
              <a:t>中学老师们采用电打教学为主的三个重要依据</a:t>
            </a:r>
            <a:endParaRPr sz="3000">
              <a:solidFill>
                <a:srgbClr val="7F6000"/>
              </a:solidFill>
              <a:latin typeface="Comic Sans MS"/>
              <a:ea typeface="Comic Sans MS"/>
              <a:cs typeface="Comic Sans MS"/>
              <a:sym typeface="Comic Sans MS"/>
            </a:endParaRPr>
          </a:p>
        </p:txBody>
      </p:sp>
      <p:sp>
        <p:nvSpPr>
          <p:cNvPr id="152" name="Google Shape;152;g13fc17c4a69_0_126"/>
          <p:cNvSpPr txBox="1"/>
          <p:nvPr>
            <p:ph idx="1" type="subTitle"/>
          </p:nvPr>
        </p:nvSpPr>
        <p:spPr>
          <a:xfrm>
            <a:off x="2089550" y="1820775"/>
            <a:ext cx="7929600" cy="1483800"/>
          </a:xfrm>
          <a:prstGeom prst="rect">
            <a:avLst/>
          </a:prstGeom>
        </p:spPr>
        <p:txBody>
          <a:bodyPr anchorCtr="0" anchor="t" bIns="121900" lIns="121900" spcFirstLastPara="1" rIns="121900" wrap="square" tIns="121900">
            <a:noAutofit/>
          </a:bodyPr>
          <a:lstStyle/>
          <a:p>
            <a:pPr indent="0" lvl="0" marL="0" marR="0" rtl="0" algn="just">
              <a:lnSpc>
                <a:spcPct val="100000"/>
              </a:lnSpc>
              <a:spcBef>
                <a:spcPts val="0"/>
              </a:spcBef>
              <a:spcAft>
                <a:spcPts val="0"/>
              </a:spcAft>
              <a:buNone/>
            </a:pPr>
            <a:r>
              <a:rPr lang="zh-CN" sz="3000">
                <a:solidFill>
                  <a:srgbClr val="7F6000"/>
                </a:solidFill>
                <a:latin typeface="Comic Sans MS"/>
                <a:ea typeface="Comic Sans MS"/>
                <a:cs typeface="Comic Sans MS"/>
                <a:sym typeface="Comic Sans MS"/>
              </a:rPr>
              <a:t>2.1 现代社会交流方式变化的需要</a:t>
            </a:r>
            <a:endParaRPr sz="3000">
              <a:solidFill>
                <a:srgbClr val="7F6000"/>
              </a:solidFill>
              <a:latin typeface="Comic Sans MS"/>
              <a:ea typeface="Comic Sans MS"/>
              <a:cs typeface="Comic Sans MS"/>
              <a:sym typeface="Comic Sans MS"/>
            </a:endParaRPr>
          </a:p>
          <a:p>
            <a:pPr indent="0" lvl="0" marL="457200" marR="0" rtl="0" algn="just">
              <a:lnSpc>
                <a:spcPct val="100000"/>
              </a:lnSpc>
              <a:spcBef>
                <a:spcPts val="0"/>
              </a:spcBef>
              <a:spcAft>
                <a:spcPts val="0"/>
              </a:spcAft>
              <a:buNone/>
            </a:pPr>
            <a:r>
              <a:t/>
            </a:r>
            <a:endParaRPr sz="3000">
              <a:solidFill>
                <a:srgbClr val="7F6000"/>
              </a:solidFill>
              <a:latin typeface="Comic Sans MS"/>
              <a:ea typeface="Comic Sans MS"/>
              <a:cs typeface="Comic Sans MS"/>
              <a:sym typeface="Comic Sans MS"/>
            </a:endParaRPr>
          </a:p>
          <a:p>
            <a:pPr indent="-419100" lvl="0" marL="457200" marR="0" rtl="0" algn="just">
              <a:lnSpc>
                <a:spcPct val="100000"/>
              </a:lnSpc>
              <a:spcBef>
                <a:spcPts val="0"/>
              </a:spcBef>
              <a:spcAft>
                <a:spcPts val="0"/>
              </a:spcAft>
              <a:buClr>
                <a:srgbClr val="7F6000"/>
              </a:buClr>
              <a:buSzPts val="3000"/>
              <a:buFont typeface="Comic Sans MS"/>
              <a:buChar char="❖"/>
            </a:pPr>
            <a:r>
              <a:rPr lang="zh-CN" sz="3000">
                <a:solidFill>
                  <a:srgbClr val="7F6000"/>
                </a:solidFill>
                <a:latin typeface="Comic Sans MS"/>
                <a:ea typeface="Comic Sans MS"/>
                <a:cs typeface="Comic Sans MS"/>
                <a:sym typeface="Comic Sans MS"/>
              </a:rPr>
              <a:t>现代社会的语言运用的需要</a:t>
            </a:r>
            <a:endParaRPr sz="3000">
              <a:solidFill>
                <a:srgbClr val="7F6000"/>
              </a:solidFill>
              <a:latin typeface="Comic Sans MS"/>
              <a:ea typeface="Comic Sans MS"/>
              <a:cs typeface="Comic Sans MS"/>
              <a:sym typeface="Comic Sans MS"/>
            </a:endParaRPr>
          </a:p>
          <a:p>
            <a:pPr indent="0" lvl="0" marL="457200" marR="0" rtl="0" algn="just">
              <a:lnSpc>
                <a:spcPct val="100000"/>
              </a:lnSpc>
              <a:spcBef>
                <a:spcPts val="0"/>
              </a:spcBef>
              <a:spcAft>
                <a:spcPts val="0"/>
              </a:spcAft>
              <a:buNone/>
            </a:pPr>
            <a:r>
              <a:t/>
            </a:r>
            <a:endParaRPr sz="3000">
              <a:solidFill>
                <a:srgbClr val="7F6000"/>
              </a:solidFill>
              <a:latin typeface="Comic Sans MS"/>
              <a:ea typeface="Comic Sans MS"/>
              <a:cs typeface="Comic Sans MS"/>
              <a:sym typeface="Comic Sans MS"/>
            </a:endParaRPr>
          </a:p>
          <a:p>
            <a:pPr indent="-419100" lvl="0" marL="457200" marR="0" rtl="0" algn="just">
              <a:lnSpc>
                <a:spcPct val="100000"/>
              </a:lnSpc>
              <a:spcBef>
                <a:spcPts val="0"/>
              </a:spcBef>
              <a:spcAft>
                <a:spcPts val="0"/>
              </a:spcAft>
              <a:buClr>
                <a:srgbClr val="7F6000"/>
              </a:buClr>
              <a:buSzPts val="3000"/>
              <a:buFont typeface="Comic Sans MS"/>
              <a:buChar char="❖"/>
            </a:pPr>
            <a:r>
              <a:rPr lang="zh-CN" sz="3000">
                <a:solidFill>
                  <a:srgbClr val="7F6000"/>
                </a:solidFill>
                <a:latin typeface="Comic Sans MS"/>
                <a:ea typeface="Comic Sans MS"/>
                <a:cs typeface="Comic Sans MS"/>
                <a:sym typeface="Comic Sans MS"/>
              </a:rPr>
              <a:t>汉语言学习及教学效率的需要</a:t>
            </a:r>
            <a:endParaRPr sz="3000">
              <a:solidFill>
                <a:srgbClr val="7F6000"/>
              </a:solidFill>
              <a:latin typeface="Comic Sans MS"/>
              <a:ea typeface="Comic Sans MS"/>
              <a:cs typeface="Comic Sans MS"/>
              <a:sym typeface="Comic Sans MS"/>
            </a:endParaRPr>
          </a:p>
          <a:p>
            <a:pPr indent="0" lvl="0" marL="457200" marR="0" rtl="0" algn="just">
              <a:lnSpc>
                <a:spcPct val="100000"/>
              </a:lnSpc>
              <a:spcBef>
                <a:spcPts val="0"/>
              </a:spcBef>
              <a:spcAft>
                <a:spcPts val="0"/>
              </a:spcAft>
              <a:buNone/>
            </a:pPr>
            <a:r>
              <a:t/>
            </a:r>
            <a:endParaRPr sz="3000">
              <a:solidFill>
                <a:srgbClr val="7F6000"/>
              </a:solidFill>
              <a:latin typeface="Comic Sans MS"/>
              <a:ea typeface="Comic Sans MS"/>
              <a:cs typeface="Comic Sans MS"/>
              <a:sym typeface="Comic Sans MS"/>
            </a:endParaRPr>
          </a:p>
          <a:p>
            <a:pPr indent="-419100" lvl="0" marL="457200" marR="0" rtl="0" algn="just">
              <a:lnSpc>
                <a:spcPct val="100000"/>
              </a:lnSpc>
              <a:spcBef>
                <a:spcPts val="0"/>
              </a:spcBef>
              <a:spcAft>
                <a:spcPts val="0"/>
              </a:spcAft>
              <a:buClr>
                <a:srgbClr val="7F6000"/>
              </a:buClr>
              <a:buSzPts val="3000"/>
              <a:buFont typeface="Comic Sans MS"/>
              <a:buChar char="❖"/>
            </a:pPr>
            <a:r>
              <a:rPr lang="zh-CN" sz="3000">
                <a:solidFill>
                  <a:srgbClr val="7F6000"/>
                </a:solidFill>
                <a:latin typeface="Comic Sans MS"/>
                <a:ea typeface="Comic Sans MS"/>
                <a:cs typeface="Comic Sans MS"/>
                <a:sym typeface="Comic Sans MS"/>
              </a:rPr>
              <a:t>汉语言学习方式改革的需要</a:t>
            </a:r>
            <a:endParaRPr sz="3000">
              <a:solidFill>
                <a:srgbClr val="7F6000"/>
              </a:solidFill>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g13fc17c4a69_0_131"/>
          <p:cNvSpPr txBox="1"/>
          <p:nvPr>
            <p:ph idx="1" type="subTitle"/>
          </p:nvPr>
        </p:nvSpPr>
        <p:spPr>
          <a:xfrm>
            <a:off x="1660925" y="1232300"/>
            <a:ext cx="9898800" cy="3627000"/>
          </a:xfrm>
          <a:prstGeom prst="rect">
            <a:avLst/>
          </a:prstGeom>
        </p:spPr>
        <p:txBody>
          <a:bodyPr anchorCtr="0" anchor="t" bIns="121900" lIns="121900" spcFirstLastPara="1" rIns="121900" wrap="square" tIns="121900">
            <a:noAutofit/>
          </a:bodyPr>
          <a:lstStyle/>
          <a:p>
            <a:pPr indent="0" lvl="0" marL="0" rtl="0" algn="just">
              <a:lnSpc>
                <a:spcPct val="115000"/>
              </a:lnSpc>
              <a:spcBef>
                <a:spcPts val="0"/>
              </a:spcBef>
              <a:spcAft>
                <a:spcPts val="0"/>
              </a:spcAft>
              <a:buNone/>
            </a:pPr>
            <a:r>
              <a:rPr lang="zh-CN" sz="3000">
                <a:highlight>
                  <a:srgbClr val="FFFFFF"/>
                </a:highlight>
                <a:latin typeface="Comic Sans MS"/>
                <a:ea typeface="Comic Sans MS"/>
                <a:cs typeface="Comic Sans MS"/>
                <a:sym typeface="Comic Sans MS"/>
              </a:rPr>
              <a:t>2.2. AP考试、AAPPL的考试以及各种竞赛的需要</a:t>
            </a:r>
            <a:endParaRPr sz="3000">
              <a:highlight>
                <a:srgbClr val="FFFFFF"/>
              </a:highlight>
              <a:latin typeface="Comic Sans MS"/>
              <a:ea typeface="Comic Sans MS"/>
              <a:cs typeface="Comic Sans MS"/>
              <a:sym typeface="Comic Sans MS"/>
            </a:endParaRPr>
          </a:p>
          <a:p>
            <a:pPr indent="0" lvl="0" marL="0" rtl="0" algn="just">
              <a:lnSpc>
                <a:spcPct val="115000"/>
              </a:lnSpc>
              <a:spcBef>
                <a:spcPts val="0"/>
              </a:spcBef>
              <a:spcAft>
                <a:spcPts val="0"/>
              </a:spcAft>
              <a:buNone/>
            </a:pPr>
            <a:r>
              <a:t/>
            </a:r>
            <a:endParaRPr sz="3000">
              <a:highlight>
                <a:srgbClr val="FFFFFF"/>
              </a:highlight>
              <a:latin typeface="Comic Sans MS"/>
              <a:ea typeface="Comic Sans MS"/>
              <a:cs typeface="Comic Sans MS"/>
              <a:sym typeface="Comic Sans MS"/>
            </a:endParaRPr>
          </a:p>
          <a:p>
            <a:pPr indent="-419100" lvl="0" marL="457200" rtl="0" algn="just">
              <a:lnSpc>
                <a:spcPct val="115000"/>
              </a:lnSpc>
              <a:spcBef>
                <a:spcPts val="0"/>
              </a:spcBef>
              <a:spcAft>
                <a:spcPts val="0"/>
              </a:spcAft>
              <a:buSzPts val="3000"/>
              <a:buFont typeface="Comic Sans MS"/>
              <a:buChar char="❖"/>
            </a:pPr>
            <a:r>
              <a:rPr lang="zh-CN" sz="3000">
                <a:highlight>
                  <a:srgbClr val="FFFFFF"/>
                </a:highlight>
                <a:latin typeface="Comic Sans MS"/>
                <a:ea typeface="Comic Sans MS"/>
                <a:cs typeface="Comic Sans MS"/>
                <a:sym typeface="Comic Sans MS"/>
              </a:rPr>
              <a:t>打字考试效率高，学生心理压力小</a:t>
            </a:r>
            <a:endParaRPr sz="3000">
              <a:highlight>
                <a:srgbClr val="FFFFFF"/>
              </a:highlight>
              <a:latin typeface="Comic Sans MS"/>
              <a:ea typeface="Comic Sans MS"/>
              <a:cs typeface="Comic Sans MS"/>
              <a:sym typeface="Comic Sans MS"/>
            </a:endParaRPr>
          </a:p>
          <a:p>
            <a:pPr indent="0" lvl="0" marL="457200" rtl="0" algn="just">
              <a:lnSpc>
                <a:spcPct val="115000"/>
              </a:lnSpc>
              <a:spcBef>
                <a:spcPts val="0"/>
              </a:spcBef>
              <a:spcAft>
                <a:spcPts val="0"/>
              </a:spcAft>
              <a:buNone/>
            </a:pPr>
            <a:r>
              <a:t/>
            </a:r>
            <a:endParaRPr sz="3000">
              <a:highlight>
                <a:srgbClr val="FFFFFF"/>
              </a:highlight>
              <a:latin typeface="Comic Sans MS"/>
              <a:ea typeface="Comic Sans MS"/>
              <a:cs typeface="Comic Sans MS"/>
              <a:sym typeface="Comic Sans MS"/>
            </a:endParaRPr>
          </a:p>
          <a:p>
            <a:pPr indent="-419100" lvl="0" marL="457200" rtl="0" algn="just">
              <a:lnSpc>
                <a:spcPct val="115000"/>
              </a:lnSpc>
              <a:spcBef>
                <a:spcPts val="0"/>
              </a:spcBef>
              <a:spcAft>
                <a:spcPts val="0"/>
              </a:spcAft>
              <a:buSzPts val="3000"/>
              <a:buFont typeface="Comic Sans MS"/>
              <a:buChar char="❖"/>
            </a:pPr>
            <a:r>
              <a:rPr lang="zh-CN" sz="3000">
                <a:highlight>
                  <a:srgbClr val="FFFFFF"/>
                </a:highlight>
                <a:latin typeface="Comic Sans MS"/>
                <a:ea typeface="Comic Sans MS"/>
                <a:cs typeface="Comic Sans MS"/>
                <a:sym typeface="Comic Sans MS"/>
              </a:rPr>
              <a:t>考试需要改革迫在眉睫</a:t>
            </a:r>
            <a:endParaRPr sz="3000">
              <a:highlight>
                <a:srgbClr val="FFFFFF"/>
              </a:highlight>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g13fc17c4a69_0_136"/>
          <p:cNvSpPr txBox="1"/>
          <p:nvPr>
            <p:ph idx="1" type="subTitle"/>
          </p:nvPr>
        </p:nvSpPr>
        <p:spPr>
          <a:xfrm>
            <a:off x="2598825" y="1550500"/>
            <a:ext cx="7566600" cy="696900"/>
          </a:xfrm>
          <a:prstGeom prst="rect">
            <a:avLst/>
          </a:prstGeom>
        </p:spPr>
        <p:txBody>
          <a:bodyPr anchorCtr="0" anchor="t" bIns="121900" lIns="121900" spcFirstLastPara="1" rIns="121900" wrap="square" tIns="121900">
            <a:noAutofit/>
          </a:bodyPr>
          <a:lstStyle/>
          <a:p>
            <a:pPr indent="0" lvl="0" marL="0" rtl="0" algn="just">
              <a:spcBef>
                <a:spcPts val="0"/>
              </a:spcBef>
              <a:spcAft>
                <a:spcPts val="0"/>
              </a:spcAft>
              <a:buNone/>
            </a:pPr>
            <a:r>
              <a:rPr lang="zh-CN" sz="3000">
                <a:latin typeface="Comic Sans MS"/>
                <a:ea typeface="Comic Sans MS"/>
                <a:cs typeface="Comic Sans MS"/>
                <a:sym typeface="Comic Sans MS"/>
              </a:rPr>
              <a:t>2.3. 学生兴趣，学习效率和教学效果的需要</a:t>
            </a:r>
            <a:endParaRPr sz="3000">
              <a:latin typeface="Comic Sans MS"/>
              <a:ea typeface="Comic Sans MS"/>
              <a:cs typeface="Comic Sans MS"/>
              <a:sym typeface="Comic Sans MS"/>
            </a:endParaRPr>
          </a:p>
          <a:p>
            <a:pPr indent="0" lvl="0" marL="0" rtl="0" algn="just">
              <a:spcBef>
                <a:spcPts val="0"/>
              </a:spcBef>
              <a:spcAft>
                <a:spcPts val="0"/>
              </a:spcAft>
              <a:buNone/>
            </a:pPr>
            <a:r>
              <a:t/>
            </a:r>
            <a:endParaRPr sz="3000">
              <a:latin typeface="Comic Sans MS"/>
              <a:ea typeface="Comic Sans MS"/>
              <a:cs typeface="Comic Sans MS"/>
              <a:sym typeface="Comic Sans MS"/>
            </a:endParaRPr>
          </a:p>
          <a:p>
            <a:pPr indent="0" lvl="0" marL="0" rtl="0" algn="just">
              <a:spcBef>
                <a:spcPts val="0"/>
              </a:spcBef>
              <a:spcAft>
                <a:spcPts val="0"/>
              </a:spcAft>
              <a:buNone/>
            </a:pPr>
            <a:r>
              <a:t/>
            </a:r>
            <a:endParaRPr sz="3000">
              <a:latin typeface="Comic Sans MS"/>
              <a:ea typeface="Comic Sans MS"/>
              <a:cs typeface="Comic Sans MS"/>
              <a:sym typeface="Comic Sans MS"/>
            </a:endParaRPr>
          </a:p>
          <a:p>
            <a:pPr indent="-419100" lvl="0" marL="457200" rtl="0" algn="just">
              <a:spcBef>
                <a:spcPts val="0"/>
              </a:spcBef>
              <a:spcAft>
                <a:spcPts val="0"/>
              </a:spcAft>
              <a:buSzPts val="3000"/>
              <a:buFont typeface="Comic Sans MS"/>
              <a:buChar char="❖"/>
            </a:pPr>
            <a:r>
              <a:rPr lang="zh-CN" sz="3000">
                <a:latin typeface="Comic Sans MS"/>
                <a:ea typeface="Comic Sans MS"/>
                <a:cs typeface="Comic Sans MS"/>
                <a:sym typeface="Comic Sans MS"/>
              </a:rPr>
              <a:t>汉字输入的教学与学习，快速易学，实用性高，学生更容易从中获得满足感。</a:t>
            </a:r>
            <a:endParaRPr sz="3000">
              <a:latin typeface="Comic Sans MS"/>
              <a:ea typeface="Comic Sans MS"/>
              <a:cs typeface="Comic Sans MS"/>
              <a:sym typeface="Comic Sans MS"/>
            </a:endParaRPr>
          </a:p>
          <a:p>
            <a:pPr indent="0" lvl="0" marL="457200" rtl="0" algn="just">
              <a:spcBef>
                <a:spcPts val="0"/>
              </a:spcBef>
              <a:spcAft>
                <a:spcPts val="0"/>
              </a:spcAft>
              <a:buNone/>
            </a:pPr>
            <a:r>
              <a:t/>
            </a:r>
            <a:endParaRPr sz="3000">
              <a:latin typeface="Comic Sans MS"/>
              <a:ea typeface="Comic Sans MS"/>
              <a:cs typeface="Comic Sans MS"/>
              <a:sym typeface="Comic Sans MS"/>
            </a:endParaRPr>
          </a:p>
          <a:p>
            <a:pPr indent="-419100" lvl="0" marL="457200" rtl="0" algn="just">
              <a:spcBef>
                <a:spcPts val="0"/>
              </a:spcBef>
              <a:spcAft>
                <a:spcPts val="0"/>
              </a:spcAft>
              <a:buSzPts val="3000"/>
              <a:buFont typeface="Comic Sans MS"/>
              <a:buChar char="❖"/>
            </a:pPr>
            <a:r>
              <a:rPr lang="zh-CN" sz="3000">
                <a:latin typeface="Comic Sans MS"/>
                <a:ea typeface="Comic Sans MS"/>
                <a:cs typeface="Comic Sans MS"/>
                <a:sym typeface="Comic Sans MS"/>
              </a:rPr>
              <a:t>学生可以触类旁通，习作锦上添花。</a:t>
            </a:r>
            <a:endParaRPr sz="3000">
              <a:latin typeface="Comic Sans MS"/>
              <a:ea typeface="Comic Sans MS"/>
              <a:cs typeface="Comic Sans MS"/>
              <a:sym typeface="Comic Sans MS"/>
            </a:endParaRPr>
          </a:p>
          <a:p>
            <a:pPr indent="0" lvl="0" marL="0" rtl="0" algn="ctr">
              <a:spcBef>
                <a:spcPts val="0"/>
              </a:spcBef>
              <a:spcAft>
                <a:spcPts val="0"/>
              </a:spcAft>
              <a:buNone/>
            </a:pPr>
            <a:r>
              <a:t/>
            </a:r>
            <a:endParaRPr sz="30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13fc17c4a69_0_141"/>
          <p:cNvSpPr txBox="1"/>
          <p:nvPr>
            <p:ph idx="1" type="subTitle"/>
          </p:nvPr>
        </p:nvSpPr>
        <p:spPr>
          <a:xfrm>
            <a:off x="2719392" y="1362953"/>
            <a:ext cx="7148400" cy="696900"/>
          </a:xfrm>
          <a:prstGeom prst="rect">
            <a:avLst/>
          </a:prstGeom>
        </p:spPr>
        <p:txBody>
          <a:bodyPr anchorCtr="0" anchor="t" bIns="121900" lIns="121900" spcFirstLastPara="1" rIns="121900" wrap="square" tIns="121900">
            <a:noAutofit/>
          </a:bodyPr>
          <a:lstStyle/>
          <a:p>
            <a:pPr indent="0" lvl="0" marL="0" rtl="0" algn="just">
              <a:spcBef>
                <a:spcPts val="0"/>
              </a:spcBef>
              <a:spcAft>
                <a:spcPts val="0"/>
              </a:spcAft>
              <a:buNone/>
            </a:pPr>
            <a:r>
              <a:rPr lang="zh-CN" sz="3000">
                <a:latin typeface="Comic Sans MS"/>
                <a:ea typeface="Comic Sans MS"/>
                <a:cs typeface="Comic Sans MS"/>
                <a:sym typeface="Comic Sans MS"/>
              </a:rPr>
              <a:t>3. 中学老师在电打教学过程中的挑战</a:t>
            </a:r>
            <a:endParaRPr sz="3000">
              <a:latin typeface="Comic Sans MS"/>
              <a:ea typeface="Comic Sans MS"/>
              <a:cs typeface="Comic Sans MS"/>
              <a:sym typeface="Comic Sans MS"/>
            </a:endParaRPr>
          </a:p>
          <a:p>
            <a:pPr indent="0" lvl="0" marL="0" rtl="0" algn="just">
              <a:spcBef>
                <a:spcPts val="0"/>
              </a:spcBef>
              <a:spcAft>
                <a:spcPts val="0"/>
              </a:spcAft>
              <a:buNone/>
            </a:pPr>
            <a:r>
              <a:t/>
            </a:r>
            <a:endParaRPr sz="3000">
              <a:latin typeface="Comic Sans MS"/>
              <a:ea typeface="Comic Sans MS"/>
              <a:cs typeface="Comic Sans MS"/>
              <a:sym typeface="Comic Sans MS"/>
            </a:endParaRPr>
          </a:p>
          <a:p>
            <a:pPr indent="-419100" lvl="0" marL="457200" rtl="0" algn="just">
              <a:spcBef>
                <a:spcPts val="0"/>
              </a:spcBef>
              <a:spcAft>
                <a:spcPts val="0"/>
              </a:spcAft>
              <a:buSzPts val="3000"/>
              <a:buFont typeface="Comic Sans MS"/>
              <a:buChar char="❖"/>
            </a:pPr>
            <a:r>
              <a:rPr lang="zh-CN" sz="3000">
                <a:latin typeface="Comic Sans MS"/>
                <a:ea typeface="Comic Sans MS"/>
                <a:cs typeface="Comic Sans MS"/>
                <a:sym typeface="Comic Sans MS"/>
              </a:rPr>
              <a:t>家长们需要转变观念、与时俱进</a:t>
            </a:r>
            <a:endParaRPr sz="3000">
              <a:latin typeface="Comic Sans MS"/>
              <a:ea typeface="Comic Sans MS"/>
              <a:cs typeface="Comic Sans MS"/>
              <a:sym typeface="Comic Sans MS"/>
            </a:endParaRPr>
          </a:p>
          <a:p>
            <a:pPr indent="0" lvl="0" marL="457200" rtl="0" algn="just">
              <a:spcBef>
                <a:spcPts val="0"/>
              </a:spcBef>
              <a:spcAft>
                <a:spcPts val="0"/>
              </a:spcAft>
              <a:buNone/>
            </a:pPr>
            <a:r>
              <a:t/>
            </a:r>
            <a:endParaRPr sz="3000">
              <a:latin typeface="Comic Sans MS"/>
              <a:ea typeface="Comic Sans MS"/>
              <a:cs typeface="Comic Sans MS"/>
              <a:sym typeface="Comic Sans MS"/>
            </a:endParaRPr>
          </a:p>
          <a:p>
            <a:pPr indent="-419100" lvl="0" marL="457200" rtl="0" algn="just">
              <a:spcBef>
                <a:spcPts val="0"/>
              </a:spcBef>
              <a:spcAft>
                <a:spcPts val="0"/>
              </a:spcAft>
              <a:buSzPts val="3000"/>
              <a:buFont typeface="Comic Sans MS"/>
              <a:buChar char="❖"/>
            </a:pPr>
            <a:r>
              <a:rPr lang="zh-CN" sz="3000">
                <a:latin typeface="Comic Sans MS"/>
                <a:ea typeface="Comic Sans MS"/>
                <a:cs typeface="Comic Sans MS"/>
                <a:sym typeface="Comic Sans MS"/>
              </a:rPr>
              <a:t>学校、学区需要增大支持力度</a:t>
            </a:r>
            <a:endParaRPr sz="3000">
              <a:latin typeface="Comic Sans MS"/>
              <a:ea typeface="Comic Sans MS"/>
              <a:cs typeface="Comic Sans MS"/>
              <a:sym typeface="Comic Sans MS"/>
            </a:endParaRPr>
          </a:p>
          <a:p>
            <a:pPr indent="0" lvl="0" marL="0" rtl="0" algn="ctr">
              <a:spcBef>
                <a:spcPts val="0"/>
              </a:spcBef>
              <a:spcAft>
                <a:spcPts val="0"/>
              </a:spcAft>
              <a:buNone/>
            </a:pPr>
            <a:r>
              <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g13fc17c4a69_0_146"/>
          <p:cNvSpPr txBox="1"/>
          <p:nvPr>
            <p:ph idx="1" type="subTitle"/>
          </p:nvPr>
        </p:nvSpPr>
        <p:spPr>
          <a:xfrm>
            <a:off x="2478275" y="1393025"/>
            <a:ext cx="7487400" cy="2491500"/>
          </a:xfrm>
          <a:prstGeom prst="rect">
            <a:avLst/>
          </a:prstGeom>
        </p:spPr>
        <p:txBody>
          <a:bodyPr anchorCtr="0" anchor="t" bIns="121900" lIns="121900" spcFirstLastPara="1" rIns="121900" wrap="square" tIns="121900">
            <a:noAutofit/>
          </a:bodyPr>
          <a:lstStyle/>
          <a:p>
            <a:pPr indent="0" lvl="0" marL="0" rtl="0" algn="just">
              <a:spcBef>
                <a:spcPts val="0"/>
              </a:spcBef>
              <a:spcAft>
                <a:spcPts val="0"/>
              </a:spcAft>
              <a:buNone/>
            </a:pPr>
            <a:r>
              <a:rPr lang="zh-CN" sz="3000">
                <a:latin typeface="Comic Sans MS"/>
                <a:ea typeface="Comic Sans MS"/>
                <a:cs typeface="Comic Sans MS"/>
                <a:sym typeface="Comic Sans MS"/>
              </a:rPr>
              <a:t>4. 结语</a:t>
            </a:r>
            <a:endParaRPr sz="3000">
              <a:latin typeface="Comic Sans MS"/>
              <a:ea typeface="Comic Sans MS"/>
              <a:cs typeface="Comic Sans MS"/>
              <a:sym typeface="Comic Sans MS"/>
            </a:endParaRPr>
          </a:p>
          <a:p>
            <a:pPr indent="0" lvl="0" marL="0" rtl="0" algn="just">
              <a:spcBef>
                <a:spcPts val="0"/>
              </a:spcBef>
              <a:spcAft>
                <a:spcPts val="0"/>
              </a:spcAft>
              <a:buNone/>
            </a:pPr>
            <a:r>
              <a:t/>
            </a:r>
            <a:endParaRPr sz="3000">
              <a:latin typeface="Comic Sans MS"/>
              <a:ea typeface="Comic Sans MS"/>
              <a:cs typeface="Comic Sans MS"/>
              <a:sym typeface="Comic Sans MS"/>
            </a:endParaRPr>
          </a:p>
          <a:p>
            <a:pPr indent="0" lvl="0" marL="0" rtl="0" algn="just">
              <a:spcBef>
                <a:spcPts val="0"/>
              </a:spcBef>
              <a:spcAft>
                <a:spcPts val="0"/>
              </a:spcAft>
              <a:buNone/>
            </a:pPr>
            <a:r>
              <a:rPr lang="zh-CN" sz="3000">
                <a:latin typeface="Comic Sans MS"/>
                <a:ea typeface="Comic Sans MS"/>
                <a:cs typeface="Comic Sans MS"/>
                <a:sym typeface="Comic Sans MS"/>
              </a:rPr>
              <a:t>“电书与笔写可以兼容，认读汉字、电书汉字以及辨识汉字三个方面是对外汉语教师在新时期的教学中需要统筹考虑的要素。”</a:t>
            </a:r>
            <a:endParaRPr sz="3000">
              <a:latin typeface="Comic Sans MS"/>
              <a:ea typeface="Comic Sans MS"/>
              <a:cs typeface="Comic Sans MS"/>
              <a:sym typeface="Comic Sans MS"/>
            </a:endParaRPr>
          </a:p>
          <a:p>
            <a:pPr indent="0" lvl="0" marL="0" rtl="0" algn="just">
              <a:spcBef>
                <a:spcPts val="0"/>
              </a:spcBef>
              <a:spcAft>
                <a:spcPts val="0"/>
              </a:spcAft>
              <a:buNone/>
            </a:pPr>
            <a:r>
              <a:t/>
            </a:r>
            <a:endParaRPr sz="3000">
              <a:latin typeface="Comic Sans MS"/>
              <a:ea typeface="Comic Sans MS"/>
              <a:cs typeface="Comic Sans MS"/>
              <a:sym typeface="Comic Sans MS"/>
            </a:endParaRPr>
          </a:p>
          <a:p>
            <a:pPr indent="0" lvl="0" marL="0" rtl="0" algn="r">
              <a:spcBef>
                <a:spcPts val="0"/>
              </a:spcBef>
              <a:spcAft>
                <a:spcPts val="0"/>
              </a:spcAft>
              <a:buNone/>
            </a:pPr>
            <a:r>
              <a:rPr lang="zh-CN" sz="3000">
                <a:latin typeface="Comic Sans MS"/>
                <a:ea typeface="Comic Sans MS"/>
                <a:cs typeface="Comic Sans MS"/>
                <a:sym typeface="Comic Sans MS"/>
              </a:rPr>
              <a:t>--</a:t>
            </a:r>
            <a:r>
              <a:rPr lang="zh-CN" sz="3000">
                <a:latin typeface="Comic Sans MS"/>
                <a:ea typeface="Comic Sans MS"/>
                <a:cs typeface="Comic Sans MS"/>
                <a:sym typeface="Comic Sans MS"/>
              </a:rPr>
              <a:t>储诚志教授（2020，6）</a:t>
            </a:r>
            <a:endParaRPr sz="3000">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2022-07-27T11:58:09Z</dcterms:created>
  <dc:creator>pup pet</dc:creator>
</cp:coreProperties>
</file>